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0.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1.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3.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4.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6.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7.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28.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29.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0.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31.xml" ContentType="application/vnd.openxmlformats-officedocument.theme+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32.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33.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34.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5.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36.xml" ContentType="application/vnd.openxmlformats-officedocument.theme+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37.xml" ContentType="application/vnd.openxmlformats-officedocument.theme+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theme/theme38.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39.xml" ContentType="application/vnd.openxmlformats-officedocument.theme+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0.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41.xml" ContentType="application/vnd.openxmlformats-officedocument.them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42.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theme/theme43.xml" ContentType="application/vnd.openxmlformats-officedocument.theme+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44.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45.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46.xml" ContentType="application/vnd.openxmlformats-officedocument.theme+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theme/theme48.xml" ContentType="application/vnd.openxmlformats-officedocument.theme+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theme/theme49.xml" ContentType="application/vnd.openxmlformats-officedocument.theme+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50.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theme/theme51.xml" ContentType="application/vnd.openxmlformats-officedocument.theme+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theme/theme52.xml" ContentType="application/vnd.openxmlformats-officedocument.theme+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theme/theme53.xml" ContentType="application/vnd.openxmlformats-officedocument.theme+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theme/theme54.xml" ContentType="application/vnd.openxmlformats-officedocument.theme+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theme/theme55.xml" ContentType="application/vnd.openxmlformats-officedocument.theme+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56.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theme/theme57.xml" ContentType="application/vnd.openxmlformats-officedocument.theme+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58.xml" ContentType="application/vnd.openxmlformats-officedocument.theme+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theme/theme59.xml" ContentType="application/vnd.openxmlformats-officedocument.theme+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theme/theme60.xml" ContentType="application/vnd.openxmlformats-officedocument.theme+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theme/theme61.xml" ContentType="application/vnd.openxmlformats-officedocument.theme+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theme/theme62.xml" ContentType="application/vnd.openxmlformats-officedocument.theme+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theme/theme63.xml" ContentType="application/vnd.openxmlformats-officedocument.theme+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theme/theme64.xml" ContentType="application/vnd.openxmlformats-officedocument.theme+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theme/theme65.xml" ContentType="application/vnd.openxmlformats-officedocument.theme+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theme/theme66.xml" ContentType="application/vnd.openxmlformats-officedocument.theme+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67.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theme/theme68.xml" ContentType="application/vnd.openxmlformats-officedocument.theme+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theme/theme69.xml" ContentType="application/vnd.openxmlformats-officedocument.theme+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theme/theme70.xml" ContentType="application/vnd.openxmlformats-officedocument.theme+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theme/theme71.xml" ContentType="application/vnd.openxmlformats-officedocument.theme+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theme/theme72.xml" ContentType="application/vnd.openxmlformats-officedocument.theme+xml"/>
  <Override PartName="/ppt/theme/theme7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820" r:id="rId2"/>
    <p:sldMasterId id="2147483833" r:id="rId3"/>
    <p:sldMasterId id="2147483846" r:id="rId4"/>
    <p:sldMasterId id="2147483859" r:id="rId5"/>
    <p:sldMasterId id="2147483872" r:id="rId6"/>
    <p:sldMasterId id="2147483885" r:id="rId7"/>
    <p:sldMasterId id="2147483898" r:id="rId8"/>
    <p:sldMasterId id="2147483911" r:id="rId9"/>
    <p:sldMasterId id="2147483924" r:id="rId10"/>
    <p:sldMasterId id="2147483937" r:id="rId11"/>
    <p:sldMasterId id="2147483950" r:id="rId12"/>
    <p:sldMasterId id="2147484028" r:id="rId13"/>
    <p:sldMasterId id="2147484065" r:id="rId14"/>
    <p:sldMasterId id="2147484078" r:id="rId15"/>
    <p:sldMasterId id="2147484091" r:id="rId16"/>
    <p:sldMasterId id="2147484104" r:id="rId17"/>
    <p:sldMasterId id="2147484130" r:id="rId18"/>
    <p:sldMasterId id="2147484143" r:id="rId19"/>
    <p:sldMasterId id="2147484156" r:id="rId20"/>
    <p:sldMasterId id="2147484169" r:id="rId21"/>
    <p:sldMasterId id="2147484182" r:id="rId22"/>
    <p:sldMasterId id="2147484195" r:id="rId23"/>
    <p:sldMasterId id="2147484208" r:id="rId24"/>
    <p:sldMasterId id="2147484221" r:id="rId25"/>
    <p:sldMasterId id="2147484234" r:id="rId26"/>
    <p:sldMasterId id="2147484247" r:id="rId27"/>
    <p:sldMasterId id="2147484260" r:id="rId28"/>
    <p:sldMasterId id="2147484273" r:id="rId29"/>
    <p:sldMasterId id="2147484286" r:id="rId30"/>
    <p:sldMasterId id="2147484299" r:id="rId31"/>
    <p:sldMasterId id="2147484312" r:id="rId32"/>
    <p:sldMasterId id="2147484325" r:id="rId33"/>
    <p:sldMasterId id="2147484337" r:id="rId34"/>
    <p:sldMasterId id="2147484349" r:id="rId35"/>
    <p:sldMasterId id="2147484361" r:id="rId36"/>
    <p:sldMasterId id="2147484373" r:id="rId37"/>
    <p:sldMasterId id="2147484385" r:id="rId38"/>
    <p:sldMasterId id="2147484397" r:id="rId39"/>
    <p:sldMasterId id="2147484410" r:id="rId40"/>
    <p:sldMasterId id="2147484423" r:id="rId41"/>
    <p:sldMasterId id="2147484436" r:id="rId42"/>
    <p:sldMasterId id="2147484448" r:id="rId43"/>
    <p:sldMasterId id="2147484461" r:id="rId44"/>
    <p:sldMasterId id="2147484474" r:id="rId45"/>
    <p:sldMasterId id="2147484486" r:id="rId46"/>
    <p:sldMasterId id="2147484498" r:id="rId47"/>
    <p:sldMasterId id="2147484511" r:id="rId48"/>
    <p:sldMasterId id="2147484523" r:id="rId49"/>
    <p:sldMasterId id="2147484535" r:id="rId50"/>
    <p:sldMasterId id="2147484548" r:id="rId51"/>
    <p:sldMasterId id="2147484561" r:id="rId52"/>
    <p:sldMasterId id="2147484574" r:id="rId53"/>
    <p:sldMasterId id="2147484587" r:id="rId54"/>
    <p:sldMasterId id="2147484600" r:id="rId55"/>
    <p:sldMasterId id="2147484613" r:id="rId56"/>
    <p:sldMasterId id="2147484626" r:id="rId57"/>
    <p:sldMasterId id="2147484639" r:id="rId58"/>
    <p:sldMasterId id="2147484652" r:id="rId59"/>
    <p:sldMasterId id="2147484665" r:id="rId60"/>
    <p:sldMasterId id="2147484678" r:id="rId61"/>
    <p:sldMasterId id="2147484691" r:id="rId62"/>
    <p:sldMasterId id="2147484704" r:id="rId63"/>
    <p:sldMasterId id="2147484717" r:id="rId64"/>
    <p:sldMasterId id="2147484730" r:id="rId65"/>
    <p:sldMasterId id="2147484743" r:id="rId66"/>
    <p:sldMasterId id="2147484756" r:id="rId67"/>
    <p:sldMasterId id="2147484769" r:id="rId68"/>
    <p:sldMasterId id="2147484782" r:id="rId69"/>
    <p:sldMasterId id="2147484795" r:id="rId70"/>
    <p:sldMasterId id="2147484808" r:id="rId71"/>
    <p:sldMasterId id="2147484821" r:id="rId72"/>
  </p:sldMasterIdLst>
  <p:notesMasterIdLst>
    <p:notesMasterId r:id="rId165"/>
  </p:notesMasterIdLst>
  <p:sldIdLst>
    <p:sldId id="257" r:id="rId73"/>
    <p:sldId id="256" r:id="rId74"/>
    <p:sldId id="260" r:id="rId75"/>
    <p:sldId id="263" r:id="rId76"/>
    <p:sldId id="264" r:id="rId77"/>
    <p:sldId id="265" r:id="rId78"/>
    <p:sldId id="266" r:id="rId79"/>
    <p:sldId id="276" r:id="rId80"/>
    <p:sldId id="269" r:id="rId81"/>
    <p:sldId id="270" r:id="rId82"/>
    <p:sldId id="259" r:id="rId83"/>
    <p:sldId id="261" r:id="rId84"/>
    <p:sldId id="262" r:id="rId85"/>
    <p:sldId id="280" r:id="rId86"/>
    <p:sldId id="268" r:id="rId87"/>
    <p:sldId id="303" r:id="rId88"/>
    <p:sldId id="304" r:id="rId89"/>
    <p:sldId id="271" r:id="rId90"/>
    <p:sldId id="272" r:id="rId91"/>
    <p:sldId id="273" r:id="rId92"/>
    <p:sldId id="274" r:id="rId93"/>
    <p:sldId id="275" r:id="rId94"/>
    <p:sldId id="277" r:id="rId95"/>
    <p:sldId id="281" r:id="rId96"/>
    <p:sldId id="294" r:id="rId97"/>
    <p:sldId id="285" r:id="rId98"/>
    <p:sldId id="286" r:id="rId99"/>
    <p:sldId id="287" r:id="rId100"/>
    <p:sldId id="282" r:id="rId101"/>
    <p:sldId id="291" r:id="rId102"/>
    <p:sldId id="292" r:id="rId103"/>
    <p:sldId id="293" r:id="rId104"/>
    <p:sldId id="283" r:id="rId105"/>
    <p:sldId id="288" r:id="rId106"/>
    <p:sldId id="289" r:id="rId107"/>
    <p:sldId id="290" r:id="rId108"/>
    <p:sldId id="295" r:id="rId109"/>
    <p:sldId id="301" r:id="rId110"/>
    <p:sldId id="296" r:id="rId111"/>
    <p:sldId id="297" r:id="rId112"/>
    <p:sldId id="309" r:id="rId113"/>
    <p:sldId id="298" r:id="rId114"/>
    <p:sldId id="299" r:id="rId115"/>
    <p:sldId id="302" r:id="rId116"/>
    <p:sldId id="305" r:id="rId117"/>
    <p:sldId id="306" r:id="rId118"/>
    <p:sldId id="307" r:id="rId119"/>
    <p:sldId id="311" r:id="rId120"/>
    <p:sldId id="308" r:id="rId121"/>
    <p:sldId id="312" r:id="rId122"/>
    <p:sldId id="310" r:id="rId123"/>
    <p:sldId id="300" r:id="rId124"/>
    <p:sldId id="315" r:id="rId125"/>
    <p:sldId id="313" r:id="rId126"/>
    <p:sldId id="314" r:id="rId127"/>
    <p:sldId id="316" r:id="rId128"/>
    <p:sldId id="317" r:id="rId129"/>
    <p:sldId id="319" r:id="rId130"/>
    <p:sldId id="320" r:id="rId131"/>
    <p:sldId id="318" r:id="rId132"/>
    <p:sldId id="321" r:id="rId133"/>
    <p:sldId id="322" r:id="rId134"/>
    <p:sldId id="323" r:id="rId135"/>
    <p:sldId id="324" r:id="rId136"/>
    <p:sldId id="325" r:id="rId137"/>
    <p:sldId id="326" r:id="rId138"/>
    <p:sldId id="327" r:id="rId139"/>
    <p:sldId id="328" r:id="rId140"/>
    <p:sldId id="329" r:id="rId141"/>
    <p:sldId id="330" r:id="rId142"/>
    <p:sldId id="331" r:id="rId143"/>
    <p:sldId id="332" r:id="rId144"/>
    <p:sldId id="333" r:id="rId145"/>
    <p:sldId id="334" r:id="rId146"/>
    <p:sldId id="335" r:id="rId147"/>
    <p:sldId id="336" r:id="rId148"/>
    <p:sldId id="345" r:id="rId149"/>
    <p:sldId id="346" r:id="rId150"/>
    <p:sldId id="338" r:id="rId151"/>
    <p:sldId id="347" r:id="rId152"/>
    <p:sldId id="339" r:id="rId153"/>
    <p:sldId id="340" r:id="rId154"/>
    <p:sldId id="348" r:id="rId155"/>
    <p:sldId id="349" r:id="rId156"/>
    <p:sldId id="350" r:id="rId157"/>
    <p:sldId id="351" r:id="rId158"/>
    <p:sldId id="352" r:id="rId159"/>
    <p:sldId id="353" r:id="rId160"/>
    <p:sldId id="341" r:id="rId161"/>
    <p:sldId id="342" r:id="rId162"/>
    <p:sldId id="354" r:id="rId163"/>
    <p:sldId id="344" r:id="rId1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4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 Target="slides/slide12.xml"/><Relationship Id="rId138" Type="http://schemas.openxmlformats.org/officeDocument/2006/relationships/slide" Target="slides/slide66.xml"/><Relationship Id="rId159" Type="http://schemas.openxmlformats.org/officeDocument/2006/relationships/slide" Target="slides/slide87.xml"/><Relationship Id="rId107" Type="http://schemas.openxmlformats.org/officeDocument/2006/relationships/slide" Target="slides/slide3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 Target="slides/slide2.xml"/><Relationship Id="rId128" Type="http://schemas.openxmlformats.org/officeDocument/2006/relationships/slide" Target="slides/slide56.xml"/><Relationship Id="rId149" Type="http://schemas.openxmlformats.org/officeDocument/2006/relationships/slide" Target="slides/slide77.xml"/><Relationship Id="rId5" Type="http://schemas.openxmlformats.org/officeDocument/2006/relationships/slideMaster" Target="slideMasters/slideMaster5.xml"/><Relationship Id="rId95" Type="http://schemas.openxmlformats.org/officeDocument/2006/relationships/slide" Target="slides/slide23.xml"/><Relationship Id="rId160" Type="http://schemas.openxmlformats.org/officeDocument/2006/relationships/slide" Target="slides/slide88.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 Target="slides/slide46.xml"/><Relationship Id="rId139" Type="http://schemas.openxmlformats.org/officeDocument/2006/relationships/slide" Target="slides/slide67.xml"/><Relationship Id="rId85" Type="http://schemas.openxmlformats.org/officeDocument/2006/relationships/slide" Target="slides/slide13.xml"/><Relationship Id="rId150" Type="http://schemas.openxmlformats.org/officeDocument/2006/relationships/slide" Target="slides/slide78.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36.xml"/><Relationship Id="rId129" Type="http://schemas.openxmlformats.org/officeDocument/2006/relationships/slide" Target="slides/slide57.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 Target="slides/slide3.xml"/><Relationship Id="rId91" Type="http://schemas.openxmlformats.org/officeDocument/2006/relationships/slide" Target="slides/slide19.xml"/><Relationship Id="rId96" Type="http://schemas.openxmlformats.org/officeDocument/2006/relationships/slide" Target="slides/slide24.xml"/><Relationship Id="rId140" Type="http://schemas.openxmlformats.org/officeDocument/2006/relationships/slide" Target="slides/slide68.xml"/><Relationship Id="rId145" Type="http://schemas.openxmlformats.org/officeDocument/2006/relationships/slide" Target="slides/slide73.xml"/><Relationship Id="rId161" Type="http://schemas.openxmlformats.org/officeDocument/2006/relationships/slide" Target="slides/slide89.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42.xml"/><Relationship Id="rId119" Type="http://schemas.openxmlformats.org/officeDocument/2006/relationships/slide" Target="slides/slide47.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 Target="slides/slide9.xml"/><Relationship Id="rId86" Type="http://schemas.openxmlformats.org/officeDocument/2006/relationships/slide" Target="slides/slide14.xml"/><Relationship Id="rId130" Type="http://schemas.openxmlformats.org/officeDocument/2006/relationships/slide" Target="slides/slide58.xml"/><Relationship Id="rId135" Type="http://schemas.openxmlformats.org/officeDocument/2006/relationships/slide" Target="slides/slide63.xml"/><Relationship Id="rId151" Type="http://schemas.openxmlformats.org/officeDocument/2006/relationships/slide" Target="slides/slide79.xml"/><Relationship Id="rId156" Type="http://schemas.openxmlformats.org/officeDocument/2006/relationships/slide" Target="slides/slide84.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3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4.xml"/><Relationship Id="rId97" Type="http://schemas.openxmlformats.org/officeDocument/2006/relationships/slide" Target="slides/slide25.xml"/><Relationship Id="rId104" Type="http://schemas.openxmlformats.org/officeDocument/2006/relationships/slide" Target="slides/slide32.xml"/><Relationship Id="rId120" Type="http://schemas.openxmlformats.org/officeDocument/2006/relationships/slide" Target="slides/slide48.xml"/><Relationship Id="rId125" Type="http://schemas.openxmlformats.org/officeDocument/2006/relationships/slide" Target="slides/slide53.xml"/><Relationship Id="rId141" Type="http://schemas.openxmlformats.org/officeDocument/2006/relationships/slide" Target="slides/slide69.xml"/><Relationship Id="rId146" Type="http://schemas.openxmlformats.org/officeDocument/2006/relationships/slide" Target="slides/slide74.xml"/><Relationship Id="rId16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20.xml"/><Relationship Id="rId16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5.xml"/><Relationship Id="rId110" Type="http://schemas.openxmlformats.org/officeDocument/2006/relationships/slide" Target="slides/slide38.xml"/><Relationship Id="rId115" Type="http://schemas.openxmlformats.org/officeDocument/2006/relationships/slide" Target="slides/slide43.xml"/><Relationship Id="rId131" Type="http://schemas.openxmlformats.org/officeDocument/2006/relationships/slide" Target="slides/slide59.xml"/><Relationship Id="rId136" Type="http://schemas.openxmlformats.org/officeDocument/2006/relationships/slide" Target="slides/slide64.xml"/><Relationship Id="rId157" Type="http://schemas.openxmlformats.org/officeDocument/2006/relationships/slide" Target="slides/slide85.xml"/><Relationship Id="rId61" Type="http://schemas.openxmlformats.org/officeDocument/2006/relationships/slideMaster" Target="slideMasters/slideMaster61.xml"/><Relationship Id="rId82" Type="http://schemas.openxmlformats.org/officeDocument/2006/relationships/slide" Target="slides/slide10.xml"/><Relationship Id="rId152" Type="http://schemas.openxmlformats.org/officeDocument/2006/relationships/slide" Target="slides/slide8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5.xml"/><Relationship Id="rId100" Type="http://schemas.openxmlformats.org/officeDocument/2006/relationships/slide" Target="slides/slide28.xml"/><Relationship Id="rId105" Type="http://schemas.openxmlformats.org/officeDocument/2006/relationships/slide" Target="slides/slide33.xml"/><Relationship Id="rId126" Type="http://schemas.openxmlformats.org/officeDocument/2006/relationships/slide" Target="slides/slide54.xml"/><Relationship Id="rId147" Type="http://schemas.openxmlformats.org/officeDocument/2006/relationships/slide" Target="slides/slide75.xml"/><Relationship Id="rId16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21.xml"/><Relationship Id="rId98" Type="http://schemas.openxmlformats.org/officeDocument/2006/relationships/slide" Target="slides/slide26.xml"/><Relationship Id="rId121" Type="http://schemas.openxmlformats.org/officeDocument/2006/relationships/slide" Target="slides/slide49.xml"/><Relationship Id="rId142" Type="http://schemas.openxmlformats.org/officeDocument/2006/relationships/slide" Target="slides/slide70.xml"/><Relationship Id="rId163"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44.xml"/><Relationship Id="rId137" Type="http://schemas.openxmlformats.org/officeDocument/2006/relationships/slide" Target="slides/slide65.xml"/><Relationship Id="rId158" Type="http://schemas.openxmlformats.org/officeDocument/2006/relationships/slide" Target="slides/slide8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11.xml"/><Relationship Id="rId88" Type="http://schemas.openxmlformats.org/officeDocument/2006/relationships/slide" Target="slides/slide16.xml"/><Relationship Id="rId111" Type="http://schemas.openxmlformats.org/officeDocument/2006/relationships/slide" Target="slides/slide39.xml"/><Relationship Id="rId132" Type="http://schemas.openxmlformats.org/officeDocument/2006/relationships/slide" Target="slides/slide60.xml"/><Relationship Id="rId153" Type="http://schemas.openxmlformats.org/officeDocument/2006/relationships/slide" Target="slides/slide8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34.xml"/><Relationship Id="rId127" Type="http://schemas.openxmlformats.org/officeDocument/2006/relationships/slide" Target="slides/slide5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xml"/><Relationship Id="rId78" Type="http://schemas.openxmlformats.org/officeDocument/2006/relationships/slide" Target="slides/slide6.xml"/><Relationship Id="rId94" Type="http://schemas.openxmlformats.org/officeDocument/2006/relationships/slide" Target="slides/slide22.xml"/><Relationship Id="rId99" Type="http://schemas.openxmlformats.org/officeDocument/2006/relationships/slide" Target="slides/slide27.xml"/><Relationship Id="rId101" Type="http://schemas.openxmlformats.org/officeDocument/2006/relationships/slide" Target="slides/slide29.xml"/><Relationship Id="rId122" Type="http://schemas.openxmlformats.org/officeDocument/2006/relationships/slide" Target="slides/slide50.xml"/><Relationship Id="rId143" Type="http://schemas.openxmlformats.org/officeDocument/2006/relationships/slide" Target="slides/slide71.xml"/><Relationship Id="rId148" Type="http://schemas.openxmlformats.org/officeDocument/2006/relationships/slide" Target="slides/slide76.xml"/><Relationship Id="rId164" Type="http://schemas.openxmlformats.org/officeDocument/2006/relationships/slide" Target="slides/slide92.xml"/><Relationship Id="rId16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 Target="slides/slide17.xml"/><Relationship Id="rId112" Type="http://schemas.openxmlformats.org/officeDocument/2006/relationships/slide" Target="slides/slide40.xml"/><Relationship Id="rId133" Type="http://schemas.openxmlformats.org/officeDocument/2006/relationships/slide" Target="slides/slide61.xml"/><Relationship Id="rId154" Type="http://schemas.openxmlformats.org/officeDocument/2006/relationships/slide" Target="slides/slide82.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 Target="slides/slide7.xml"/><Relationship Id="rId102" Type="http://schemas.openxmlformats.org/officeDocument/2006/relationships/slide" Target="slides/slide30.xml"/><Relationship Id="rId123" Type="http://schemas.openxmlformats.org/officeDocument/2006/relationships/slide" Target="slides/slide51.xml"/><Relationship Id="rId144" Type="http://schemas.openxmlformats.org/officeDocument/2006/relationships/slide" Target="slides/slide72.xml"/><Relationship Id="rId90" Type="http://schemas.openxmlformats.org/officeDocument/2006/relationships/slide" Target="slides/slide18.xml"/><Relationship Id="rId165" Type="http://schemas.openxmlformats.org/officeDocument/2006/relationships/notesMaster" Target="notesMasters/notesMaster1.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 Target="slides/slide41.xml"/><Relationship Id="rId134" Type="http://schemas.openxmlformats.org/officeDocument/2006/relationships/slide" Target="slides/slide62.xml"/><Relationship Id="rId80" Type="http://schemas.openxmlformats.org/officeDocument/2006/relationships/slide" Target="slides/slide8.xml"/><Relationship Id="rId155" Type="http://schemas.openxmlformats.org/officeDocument/2006/relationships/slide" Target="slides/slide83.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31.xml"/><Relationship Id="rId124"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C3FB3-651D-451E-9916-776F42BA79AE}" type="doc">
      <dgm:prSet loTypeId="urn:microsoft.com/office/officeart/2005/8/layout/hierarchy6" loCatId="hierarchy" qsTypeId="urn:microsoft.com/office/officeart/2005/8/quickstyle/simple1" qsCatId="simple" csTypeId="urn:microsoft.com/office/officeart/2005/8/colors/accent1_4" csCatId="accent1" phldr="1"/>
      <dgm:spPr/>
      <dgm:t>
        <a:bodyPr/>
        <a:lstStyle/>
        <a:p>
          <a:endParaRPr lang="en-US"/>
        </a:p>
      </dgm:t>
    </dgm:pt>
    <dgm:pt modelId="{D4EA6064-09E7-440B-B2CF-2C5ADC80BA71}">
      <dgm:prSet phldrT="[Text]"/>
      <dgm:spPr/>
      <dgm:t>
        <a:bodyPr/>
        <a:lstStyle/>
        <a:p>
          <a:pPr algn="ctr"/>
          <a:r>
            <a:rPr lang="fa-IR" dirty="0" smtClean="0">
              <a:solidFill>
                <a:srgbClr val="000000"/>
              </a:solidFill>
              <a:cs typeface="B Titr" pitchFamily="2" charset="-78"/>
            </a:rPr>
            <a:t>مصدومین</a:t>
          </a:r>
          <a:endParaRPr lang="en-US" dirty="0">
            <a:solidFill>
              <a:srgbClr val="000000"/>
            </a:solidFill>
            <a:cs typeface="B Titr" pitchFamily="2" charset="-78"/>
          </a:endParaRPr>
        </a:p>
      </dgm:t>
    </dgm:pt>
    <dgm:pt modelId="{59BDBE87-956A-4C6A-91D0-FAA6E955E1F7}" type="parTrans" cxnId="{9CB6D0DC-4716-48B1-96E7-286DDFE9E23E}">
      <dgm:prSet/>
      <dgm:spPr/>
      <dgm:t>
        <a:bodyPr/>
        <a:lstStyle/>
        <a:p>
          <a:pPr algn="ctr"/>
          <a:endParaRPr lang="en-US">
            <a:solidFill>
              <a:srgbClr val="000000"/>
            </a:solidFill>
            <a:cs typeface="B Titr" pitchFamily="2" charset="-78"/>
          </a:endParaRPr>
        </a:p>
      </dgm:t>
    </dgm:pt>
    <dgm:pt modelId="{8A175AE1-2079-458F-B5F1-FF29CC75048E}" type="sibTrans" cxnId="{9CB6D0DC-4716-48B1-96E7-286DDFE9E23E}">
      <dgm:prSet/>
      <dgm:spPr/>
      <dgm:t>
        <a:bodyPr/>
        <a:lstStyle/>
        <a:p>
          <a:pPr algn="ctr"/>
          <a:endParaRPr lang="en-US">
            <a:solidFill>
              <a:srgbClr val="000000"/>
            </a:solidFill>
            <a:cs typeface="B Titr" pitchFamily="2" charset="-78"/>
          </a:endParaRPr>
        </a:p>
      </dgm:t>
    </dgm:pt>
    <dgm:pt modelId="{7A70076E-D3C9-459C-8D32-66520FB8853F}" type="asst">
      <dgm:prSet phldrT="[Text]"/>
      <dgm:spPr/>
      <dgm:t>
        <a:bodyPr/>
        <a:lstStyle/>
        <a:p>
          <a:pPr algn="ctr"/>
          <a:r>
            <a:rPr lang="fa-IR" dirty="0" smtClean="0">
              <a:solidFill>
                <a:srgbClr val="000000"/>
              </a:solidFill>
              <a:cs typeface="B Titr" pitchFamily="2" charset="-78"/>
            </a:rPr>
            <a:t>حاد 30 درصد</a:t>
          </a:r>
          <a:endParaRPr lang="en-US" dirty="0">
            <a:solidFill>
              <a:srgbClr val="000000"/>
            </a:solidFill>
            <a:cs typeface="B Titr" pitchFamily="2" charset="-78"/>
          </a:endParaRPr>
        </a:p>
      </dgm:t>
    </dgm:pt>
    <dgm:pt modelId="{F6A491B6-CD0D-44E6-89DF-4DDA191252F9}" type="parTrans" cxnId="{C8E31FBA-D90B-4E04-BF26-83CD5580D60D}">
      <dgm:prSet/>
      <dgm:spPr/>
      <dgm:t>
        <a:bodyPr/>
        <a:lstStyle/>
        <a:p>
          <a:pPr algn="ctr"/>
          <a:endParaRPr lang="en-US">
            <a:solidFill>
              <a:srgbClr val="000000"/>
            </a:solidFill>
            <a:cs typeface="B Titr" pitchFamily="2" charset="-78"/>
          </a:endParaRPr>
        </a:p>
      </dgm:t>
    </dgm:pt>
    <dgm:pt modelId="{8C1206A1-088E-4B89-9E89-06A99D17BEE5}" type="sibTrans" cxnId="{C8E31FBA-D90B-4E04-BF26-83CD5580D60D}">
      <dgm:prSet/>
      <dgm:spPr/>
      <dgm:t>
        <a:bodyPr/>
        <a:lstStyle/>
        <a:p>
          <a:pPr algn="ctr"/>
          <a:endParaRPr lang="en-US">
            <a:solidFill>
              <a:srgbClr val="000000"/>
            </a:solidFill>
            <a:cs typeface="B Titr" pitchFamily="2" charset="-78"/>
          </a:endParaRPr>
        </a:p>
      </dgm:t>
    </dgm:pt>
    <dgm:pt modelId="{4D7761E4-60AC-4850-B034-AED7A14DBC18}">
      <dgm:prSet phldrT="[Text]"/>
      <dgm:spPr/>
      <dgm:t>
        <a:bodyPr/>
        <a:lstStyle/>
        <a:p>
          <a:pPr algn="ctr"/>
          <a:r>
            <a:rPr lang="fa-IR" dirty="0" smtClean="0">
              <a:solidFill>
                <a:srgbClr val="000000"/>
              </a:solidFill>
              <a:cs typeface="B Titr" pitchFamily="2" charset="-78"/>
            </a:rPr>
            <a:t>غیرحاد 70 درصد</a:t>
          </a:r>
          <a:endParaRPr lang="en-US" dirty="0">
            <a:solidFill>
              <a:srgbClr val="000000"/>
            </a:solidFill>
            <a:cs typeface="B Titr" pitchFamily="2" charset="-78"/>
          </a:endParaRPr>
        </a:p>
      </dgm:t>
    </dgm:pt>
    <dgm:pt modelId="{442843B2-7931-4E09-8C5F-14D9707DB4AA}" type="parTrans" cxnId="{0FE5813B-5280-499E-AA15-36FC5E8F1579}">
      <dgm:prSet/>
      <dgm:spPr/>
      <dgm:t>
        <a:bodyPr/>
        <a:lstStyle/>
        <a:p>
          <a:pPr algn="ctr"/>
          <a:endParaRPr lang="en-US">
            <a:solidFill>
              <a:srgbClr val="000000"/>
            </a:solidFill>
            <a:cs typeface="B Titr" pitchFamily="2" charset="-78"/>
          </a:endParaRPr>
        </a:p>
      </dgm:t>
    </dgm:pt>
    <dgm:pt modelId="{72F48ECA-AF95-4CCA-A82E-4FA1DB963160}" type="sibTrans" cxnId="{0FE5813B-5280-499E-AA15-36FC5E8F1579}">
      <dgm:prSet/>
      <dgm:spPr/>
      <dgm:t>
        <a:bodyPr/>
        <a:lstStyle/>
        <a:p>
          <a:pPr algn="ctr"/>
          <a:endParaRPr lang="en-US">
            <a:solidFill>
              <a:srgbClr val="000000"/>
            </a:solidFill>
            <a:cs typeface="B Titr" pitchFamily="2" charset="-78"/>
          </a:endParaRPr>
        </a:p>
      </dgm:t>
    </dgm:pt>
    <dgm:pt modelId="{2DB47129-B88A-44B3-9EF5-53B473F0E1E6}">
      <dgm:prSet/>
      <dgm:spPr>
        <a:solidFill>
          <a:srgbClr val="FF0000"/>
        </a:solidFill>
      </dgm:spPr>
      <dgm:t>
        <a:bodyPr/>
        <a:lstStyle/>
        <a:p>
          <a:pPr algn="ctr"/>
          <a:r>
            <a:rPr lang="fa-IR" dirty="0" smtClean="0">
              <a:solidFill>
                <a:srgbClr val="000000"/>
              </a:solidFill>
              <a:cs typeface="B Titr" pitchFamily="2" charset="-78"/>
            </a:rPr>
            <a:t>قرمز 5درصد</a:t>
          </a:r>
          <a:endParaRPr lang="en-US" dirty="0">
            <a:solidFill>
              <a:srgbClr val="000000"/>
            </a:solidFill>
            <a:cs typeface="B Titr" pitchFamily="2" charset="-78"/>
          </a:endParaRPr>
        </a:p>
      </dgm:t>
    </dgm:pt>
    <dgm:pt modelId="{770E7627-EBFB-468A-B564-3CB40F66CA82}" type="parTrans" cxnId="{F2D117EB-18BD-4A0D-A586-816F93D6D662}">
      <dgm:prSet/>
      <dgm:spPr/>
      <dgm:t>
        <a:bodyPr/>
        <a:lstStyle/>
        <a:p>
          <a:pPr algn="ctr"/>
          <a:endParaRPr lang="en-US">
            <a:solidFill>
              <a:srgbClr val="000000"/>
            </a:solidFill>
            <a:cs typeface="B Titr" pitchFamily="2" charset="-78"/>
          </a:endParaRPr>
        </a:p>
      </dgm:t>
    </dgm:pt>
    <dgm:pt modelId="{B91771BF-5289-4632-9E26-FE177E009C84}" type="sibTrans" cxnId="{F2D117EB-18BD-4A0D-A586-816F93D6D662}">
      <dgm:prSet/>
      <dgm:spPr/>
      <dgm:t>
        <a:bodyPr/>
        <a:lstStyle/>
        <a:p>
          <a:pPr algn="ctr"/>
          <a:endParaRPr lang="en-US">
            <a:solidFill>
              <a:srgbClr val="000000"/>
            </a:solidFill>
            <a:cs typeface="B Titr" pitchFamily="2" charset="-78"/>
          </a:endParaRPr>
        </a:p>
      </dgm:t>
    </dgm:pt>
    <dgm:pt modelId="{1085CA9E-2DA4-42D9-9BEF-50107EC545DA}">
      <dgm:prSet/>
      <dgm:spPr>
        <a:solidFill>
          <a:srgbClr val="FFFF00"/>
        </a:solidFill>
      </dgm:spPr>
      <dgm:t>
        <a:bodyPr/>
        <a:lstStyle/>
        <a:p>
          <a:pPr algn="ctr"/>
          <a:r>
            <a:rPr lang="fa-IR" dirty="0" smtClean="0">
              <a:solidFill>
                <a:srgbClr val="000000"/>
              </a:solidFill>
              <a:cs typeface="B Titr" pitchFamily="2" charset="-78"/>
            </a:rPr>
            <a:t>زرد25 درصد</a:t>
          </a:r>
          <a:endParaRPr lang="en-US" dirty="0">
            <a:solidFill>
              <a:srgbClr val="000000"/>
            </a:solidFill>
            <a:cs typeface="B Titr" pitchFamily="2" charset="-78"/>
          </a:endParaRPr>
        </a:p>
      </dgm:t>
    </dgm:pt>
    <dgm:pt modelId="{4B88F3FA-657F-4CEE-8B0B-520AA86A361F}" type="parTrans" cxnId="{F3A09381-A942-4668-934D-CDFB42D352A6}">
      <dgm:prSet/>
      <dgm:spPr/>
      <dgm:t>
        <a:bodyPr/>
        <a:lstStyle/>
        <a:p>
          <a:pPr algn="ctr"/>
          <a:endParaRPr lang="en-US">
            <a:solidFill>
              <a:srgbClr val="000000"/>
            </a:solidFill>
            <a:cs typeface="B Titr" pitchFamily="2" charset="-78"/>
          </a:endParaRPr>
        </a:p>
      </dgm:t>
    </dgm:pt>
    <dgm:pt modelId="{35CBF69F-D2CF-4286-959A-E7B426A6550B}" type="sibTrans" cxnId="{F3A09381-A942-4668-934D-CDFB42D352A6}">
      <dgm:prSet/>
      <dgm:spPr/>
      <dgm:t>
        <a:bodyPr/>
        <a:lstStyle/>
        <a:p>
          <a:pPr algn="ctr"/>
          <a:endParaRPr lang="en-US">
            <a:solidFill>
              <a:srgbClr val="000000"/>
            </a:solidFill>
            <a:cs typeface="B Titr" pitchFamily="2" charset="-78"/>
          </a:endParaRPr>
        </a:p>
      </dgm:t>
    </dgm:pt>
    <dgm:pt modelId="{B84E386F-652F-41FD-BB66-2F0E729D1AF0}">
      <dgm:prSet/>
      <dgm:spPr>
        <a:solidFill>
          <a:srgbClr val="00B050"/>
        </a:solidFill>
      </dgm:spPr>
      <dgm:t>
        <a:bodyPr/>
        <a:lstStyle/>
        <a:p>
          <a:pPr algn="ctr"/>
          <a:r>
            <a:rPr lang="fa-IR" dirty="0" smtClean="0">
              <a:solidFill>
                <a:srgbClr val="000000"/>
              </a:solidFill>
              <a:cs typeface="B Titr" pitchFamily="2" charset="-78"/>
            </a:rPr>
            <a:t>سبز 60 درصد</a:t>
          </a:r>
          <a:endParaRPr lang="en-US" dirty="0">
            <a:solidFill>
              <a:srgbClr val="000000"/>
            </a:solidFill>
            <a:cs typeface="B Titr" pitchFamily="2" charset="-78"/>
          </a:endParaRPr>
        </a:p>
      </dgm:t>
    </dgm:pt>
    <dgm:pt modelId="{6185906E-7133-4574-B566-BF24DC849346}" type="parTrans" cxnId="{2030AD48-F299-4CAE-89EB-58EAB8992322}">
      <dgm:prSet/>
      <dgm:spPr/>
      <dgm:t>
        <a:bodyPr/>
        <a:lstStyle/>
        <a:p>
          <a:pPr algn="ctr"/>
          <a:endParaRPr lang="en-US">
            <a:solidFill>
              <a:srgbClr val="000000"/>
            </a:solidFill>
            <a:cs typeface="B Titr" pitchFamily="2" charset="-78"/>
          </a:endParaRPr>
        </a:p>
      </dgm:t>
    </dgm:pt>
    <dgm:pt modelId="{00344971-33E2-4AB7-869D-6033DBA03392}" type="sibTrans" cxnId="{2030AD48-F299-4CAE-89EB-58EAB8992322}">
      <dgm:prSet/>
      <dgm:spPr/>
      <dgm:t>
        <a:bodyPr/>
        <a:lstStyle/>
        <a:p>
          <a:pPr algn="ctr"/>
          <a:endParaRPr lang="en-US">
            <a:solidFill>
              <a:srgbClr val="000000"/>
            </a:solidFill>
            <a:cs typeface="B Titr" pitchFamily="2" charset="-78"/>
          </a:endParaRPr>
        </a:p>
      </dgm:t>
    </dgm:pt>
    <dgm:pt modelId="{B0F641E0-FD08-4728-A3BC-D39A270C1913}">
      <dgm:prSet/>
      <dgm:spPr>
        <a:solidFill>
          <a:srgbClr val="000000"/>
        </a:solidFill>
      </dgm:spPr>
      <dgm:t>
        <a:bodyPr/>
        <a:lstStyle/>
        <a:p>
          <a:pPr algn="ctr"/>
          <a:r>
            <a:rPr lang="fa-IR" dirty="0" smtClean="0">
              <a:solidFill>
                <a:schemeClr val="tx1"/>
              </a:solidFill>
              <a:cs typeface="B Titr" pitchFamily="2" charset="-78"/>
            </a:rPr>
            <a:t>سیاه 10 درصد</a:t>
          </a:r>
          <a:endParaRPr lang="en-US" dirty="0">
            <a:solidFill>
              <a:schemeClr val="tx1"/>
            </a:solidFill>
            <a:cs typeface="B Titr" pitchFamily="2" charset="-78"/>
          </a:endParaRPr>
        </a:p>
      </dgm:t>
    </dgm:pt>
    <dgm:pt modelId="{6907B4B6-0A71-4D0F-A192-0AF75395CC51}" type="parTrans" cxnId="{4BD982DA-0D03-449A-9629-BCCF630CC93A}">
      <dgm:prSet/>
      <dgm:spPr/>
      <dgm:t>
        <a:bodyPr/>
        <a:lstStyle/>
        <a:p>
          <a:pPr algn="ctr"/>
          <a:endParaRPr lang="en-US">
            <a:solidFill>
              <a:srgbClr val="000000"/>
            </a:solidFill>
            <a:cs typeface="B Titr" pitchFamily="2" charset="-78"/>
          </a:endParaRPr>
        </a:p>
      </dgm:t>
    </dgm:pt>
    <dgm:pt modelId="{35AD8B29-2665-4FD2-9628-CD93C6498F64}" type="sibTrans" cxnId="{4BD982DA-0D03-449A-9629-BCCF630CC93A}">
      <dgm:prSet/>
      <dgm:spPr/>
      <dgm:t>
        <a:bodyPr/>
        <a:lstStyle/>
        <a:p>
          <a:pPr algn="ctr"/>
          <a:endParaRPr lang="en-US">
            <a:solidFill>
              <a:srgbClr val="000000"/>
            </a:solidFill>
            <a:cs typeface="B Titr" pitchFamily="2" charset="-78"/>
          </a:endParaRPr>
        </a:p>
      </dgm:t>
    </dgm:pt>
    <dgm:pt modelId="{CB665376-B446-4DFC-ABFD-229349E38611}" type="pres">
      <dgm:prSet presAssocID="{003C3FB3-651D-451E-9916-776F42BA79AE}" presName="mainComposite" presStyleCnt="0">
        <dgm:presLayoutVars>
          <dgm:chPref val="1"/>
          <dgm:dir/>
          <dgm:animOne val="branch"/>
          <dgm:animLvl val="lvl"/>
          <dgm:resizeHandles val="exact"/>
        </dgm:presLayoutVars>
      </dgm:prSet>
      <dgm:spPr/>
      <dgm:t>
        <a:bodyPr/>
        <a:lstStyle/>
        <a:p>
          <a:endParaRPr lang="en-US"/>
        </a:p>
      </dgm:t>
    </dgm:pt>
    <dgm:pt modelId="{4E2DF72C-9635-4D36-8B26-C485C8E18290}" type="pres">
      <dgm:prSet presAssocID="{003C3FB3-651D-451E-9916-776F42BA79AE}" presName="hierFlow" presStyleCnt="0"/>
      <dgm:spPr/>
    </dgm:pt>
    <dgm:pt modelId="{903559CC-94F1-4C84-9E7D-BD4F2B163E85}" type="pres">
      <dgm:prSet presAssocID="{003C3FB3-651D-451E-9916-776F42BA79AE}" presName="hierChild1" presStyleCnt="0">
        <dgm:presLayoutVars>
          <dgm:chPref val="1"/>
          <dgm:animOne val="branch"/>
          <dgm:animLvl val="lvl"/>
        </dgm:presLayoutVars>
      </dgm:prSet>
      <dgm:spPr/>
    </dgm:pt>
    <dgm:pt modelId="{ECC4B8A5-B822-43F4-9684-30D620A98532}" type="pres">
      <dgm:prSet presAssocID="{D4EA6064-09E7-440B-B2CF-2C5ADC80BA71}" presName="Name14" presStyleCnt="0"/>
      <dgm:spPr/>
    </dgm:pt>
    <dgm:pt modelId="{CA1B9DEB-3D60-4B23-B413-4492FF61699B}" type="pres">
      <dgm:prSet presAssocID="{D4EA6064-09E7-440B-B2CF-2C5ADC80BA71}" presName="level1Shape" presStyleLbl="node0" presStyleIdx="0" presStyleCnt="1">
        <dgm:presLayoutVars>
          <dgm:chPref val="3"/>
        </dgm:presLayoutVars>
      </dgm:prSet>
      <dgm:spPr/>
      <dgm:t>
        <a:bodyPr/>
        <a:lstStyle/>
        <a:p>
          <a:endParaRPr lang="en-US"/>
        </a:p>
      </dgm:t>
    </dgm:pt>
    <dgm:pt modelId="{B121FB05-57CA-4002-9029-CF481FCA234B}" type="pres">
      <dgm:prSet presAssocID="{D4EA6064-09E7-440B-B2CF-2C5ADC80BA71}" presName="hierChild2" presStyleCnt="0"/>
      <dgm:spPr/>
    </dgm:pt>
    <dgm:pt modelId="{CE18DA91-E7DE-4D2F-8CF0-F237340D99CC}" type="pres">
      <dgm:prSet presAssocID="{F6A491B6-CD0D-44E6-89DF-4DDA191252F9}" presName="Name19" presStyleLbl="parChTrans1D2" presStyleIdx="0" presStyleCnt="2"/>
      <dgm:spPr/>
      <dgm:t>
        <a:bodyPr/>
        <a:lstStyle/>
        <a:p>
          <a:endParaRPr lang="en-US"/>
        </a:p>
      </dgm:t>
    </dgm:pt>
    <dgm:pt modelId="{E59753B7-B33A-436B-8CDF-192DBD14A2D5}" type="pres">
      <dgm:prSet presAssocID="{7A70076E-D3C9-459C-8D32-66520FB8853F}" presName="Name21" presStyleCnt="0"/>
      <dgm:spPr/>
    </dgm:pt>
    <dgm:pt modelId="{966248AB-DA44-41D8-8ED4-C03ED8999966}" type="pres">
      <dgm:prSet presAssocID="{7A70076E-D3C9-459C-8D32-66520FB8853F}" presName="level2Shape" presStyleLbl="asst1" presStyleIdx="0" presStyleCnt="1"/>
      <dgm:spPr/>
      <dgm:t>
        <a:bodyPr/>
        <a:lstStyle/>
        <a:p>
          <a:endParaRPr lang="en-US"/>
        </a:p>
      </dgm:t>
    </dgm:pt>
    <dgm:pt modelId="{80CD390E-3DEB-4627-A298-F6BFBF605360}" type="pres">
      <dgm:prSet presAssocID="{7A70076E-D3C9-459C-8D32-66520FB8853F}" presName="hierChild3" presStyleCnt="0"/>
      <dgm:spPr/>
    </dgm:pt>
    <dgm:pt modelId="{90588261-AE72-4D47-B90D-45DE319AB817}" type="pres">
      <dgm:prSet presAssocID="{770E7627-EBFB-468A-B564-3CB40F66CA82}" presName="Name19" presStyleLbl="parChTrans1D3" presStyleIdx="0" presStyleCnt="4"/>
      <dgm:spPr/>
      <dgm:t>
        <a:bodyPr/>
        <a:lstStyle/>
        <a:p>
          <a:endParaRPr lang="en-US"/>
        </a:p>
      </dgm:t>
    </dgm:pt>
    <dgm:pt modelId="{CC6F853D-49FC-48F4-9FE7-489068C86467}" type="pres">
      <dgm:prSet presAssocID="{2DB47129-B88A-44B3-9EF5-53B473F0E1E6}" presName="Name21" presStyleCnt="0"/>
      <dgm:spPr/>
    </dgm:pt>
    <dgm:pt modelId="{1D5CD05F-519B-4520-AFB6-D4BF0BD34171}" type="pres">
      <dgm:prSet presAssocID="{2DB47129-B88A-44B3-9EF5-53B473F0E1E6}" presName="level2Shape" presStyleLbl="node3" presStyleIdx="0" presStyleCnt="4"/>
      <dgm:spPr/>
      <dgm:t>
        <a:bodyPr/>
        <a:lstStyle/>
        <a:p>
          <a:endParaRPr lang="en-US"/>
        </a:p>
      </dgm:t>
    </dgm:pt>
    <dgm:pt modelId="{EE5A6149-27CB-4F7D-B460-8E6ACA0FCB31}" type="pres">
      <dgm:prSet presAssocID="{2DB47129-B88A-44B3-9EF5-53B473F0E1E6}" presName="hierChild3" presStyleCnt="0"/>
      <dgm:spPr/>
    </dgm:pt>
    <dgm:pt modelId="{7033A758-8641-46AD-8DD1-D4A5482C9D1A}" type="pres">
      <dgm:prSet presAssocID="{4B88F3FA-657F-4CEE-8B0B-520AA86A361F}" presName="Name19" presStyleLbl="parChTrans1D3" presStyleIdx="1" presStyleCnt="4"/>
      <dgm:spPr/>
      <dgm:t>
        <a:bodyPr/>
        <a:lstStyle/>
        <a:p>
          <a:endParaRPr lang="en-US"/>
        </a:p>
      </dgm:t>
    </dgm:pt>
    <dgm:pt modelId="{C1FFDC16-CA0A-4852-B678-3A4917126C58}" type="pres">
      <dgm:prSet presAssocID="{1085CA9E-2DA4-42D9-9BEF-50107EC545DA}" presName="Name21" presStyleCnt="0"/>
      <dgm:spPr/>
    </dgm:pt>
    <dgm:pt modelId="{073451F7-59C0-4078-94A7-E9CE8BDD4230}" type="pres">
      <dgm:prSet presAssocID="{1085CA9E-2DA4-42D9-9BEF-50107EC545DA}" presName="level2Shape" presStyleLbl="node3" presStyleIdx="1" presStyleCnt="4"/>
      <dgm:spPr/>
      <dgm:t>
        <a:bodyPr/>
        <a:lstStyle/>
        <a:p>
          <a:endParaRPr lang="en-US"/>
        </a:p>
      </dgm:t>
    </dgm:pt>
    <dgm:pt modelId="{ECEC08F1-AF75-4F6A-B8C1-8EFCA33909C2}" type="pres">
      <dgm:prSet presAssocID="{1085CA9E-2DA4-42D9-9BEF-50107EC545DA}" presName="hierChild3" presStyleCnt="0"/>
      <dgm:spPr/>
    </dgm:pt>
    <dgm:pt modelId="{26229221-5A8F-4A25-A6B1-1A3E43DBB7F5}" type="pres">
      <dgm:prSet presAssocID="{442843B2-7931-4E09-8C5F-14D9707DB4AA}" presName="Name19" presStyleLbl="parChTrans1D2" presStyleIdx="1" presStyleCnt="2"/>
      <dgm:spPr/>
      <dgm:t>
        <a:bodyPr/>
        <a:lstStyle/>
        <a:p>
          <a:endParaRPr lang="en-US"/>
        </a:p>
      </dgm:t>
    </dgm:pt>
    <dgm:pt modelId="{F0C87A1C-8C38-4BC4-A63D-F23A69749E9B}" type="pres">
      <dgm:prSet presAssocID="{4D7761E4-60AC-4850-B034-AED7A14DBC18}" presName="Name21" presStyleCnt="0"/>
      <dgm:spPr/>
    </dgm:pt>
    <dgm:pt modelId="{FF163FCB-1E68-40D8-B948-886C0D3E6C0E}" type="pres">
      <dgm:prSet presAssocID="{4D7761E4-60AC-4850-B034-AED7A14DBC18}" presName="level2Shape" presStyleLbl="node2" presStyleIdx="0" presStyleCnt="1"/>
      <dgm:spPr/>
      <dgm:t>
        <a:bodyPr/>
        <a:lstStyle/>
        <a:p>
          <a:endParaRPr lang="en-US"/>
        </a:p>
      </dgm:t>
    </dgm:pt>
    <dgm:pt modelId="{DCA39253-862B-40C6-BC48-49423A808309}" type="pres">
      <dgm:prSet presAssocID="{4D7761E4-60AC-4850-B034-AED7A14DBC18}" presName="hierChild3" presStyleCnt="0"/>
      <dgm:spPr/>
    </dgm:pt>
    <dgm:pt modelId="{554B319E-97C8-4C2A-AC9F-2E266162BDDF}" type="pres">
      <dgm:prSet presAssocID="{6185906E-7133-4574-B566-BF24DC849346}" presName="Name19" presStyleLbl="parChTrans1D3" presStyleIdx="2" presStyleCnt="4"/>
      <dgm:spPr/>
      <dgm:t>
        <a:bodyPr/>
        <a:lstStyle/>
        <a:p>
          <a:endParaRPr lang="en-US"/>
        </a:p>
      </dgm:t>
    </dgm:pt>
    <dgm:pt modelId="{BB65DB1A-817C-4B69-969F-8AB68715831A}" type="pres">
      <dgm:prSet presAssocID="{B84E386F-652F-41FD-BB66-2F0E729D1AF0}" presName="Name21" presStyleCnt="0"/>
      <dgm:spPr/>
    </dgm:pt>
    <dgm:pt modelId="{8FB1D628-047E-44C5-9B70-510122B88425}" type="pres">
      <dgm:prSet presAssocID="{B84E386F-652F-41FD-BB66-2F0E729D1AF0}" presName="level2Shape" presStyleLbl="node3" presStyleIdx="2" presStyleCnt="4"/>
      <dgm:spPr/>
      <dgm:t>
        <a:bodyPr/>
        <a:lstStyle/>
        <a:p>
          <a:endParaRPr lang="en-US"/>
        </a:p>
      </dgm:t>
    </dgm:pt>
    <dgm:pt modelId="{58D03601-52BC-433C-BF8F-1ACDFB5FECE6}" type="pres">
      <dgm:prSet presAssocID="{B84E386F-652F-41FD-BB66-2F0E729D1AF0}" presName="hierChild3" presStyleCnt="0"/>
      <dgm:spPr/>
    </dgm:pt>
    <dgm:pt modelId="{D39DD315-FB6A-44D5-92BF-F50D2C4335EC}" type="pres">
      <dgm:prSet presAssocID="{6907B4B6-0A71-4D0F-A192-0AF75395CC51}" presName="Name19" presStyleLbl="parChTrans1D3" presStyleIdx="3" presStyleCnt="4"/>
      <dgm:spPr/>
      <dgm:t>
        <a:bodyPr/>
        <a:lstStyle/>
        <a:p>
          <a:endParaRPr lang="en-US"/>
        </a:p>
      </dgm:t>
    </dgm:pt>
    <dgm:pt modelId="{B244B129-0C33-4B68-932A-A5812F075A0F}" type="pres">
      <dgm:prSet presAssocID="{B0F641E0-FD08-4728-A3BC-D39A270C1913}" presName="Name21" presStyleCnt="0"/>
      <dgm:spPr/>
    </dgm:pt>
    <dgm:pt modelId="{0120C82F-E2CC-47B8-AFC3-C933F38D1152}" type="pres">
      <dgm:prSet presAssocID="{B0F641E0-FD08-4728-A3BC-D39A270C1913}" presName="level2Shape" presStyleLbl="node3" presStyleIdx="3" presStyleCnt="4"/>
      <dgm:spPr/>
      <dgm:t>
        <a:bodyPr/>
        <a:lstStyle/>
        <a:p>
          <a:endParaRPr lang="en-US"/>
        </a:p>
      </dgm:t>
    </dgm:pt>
    <dgm:pt modelId="{13822879-004C-4E15-BA6C-F54388F7D4D5}" type="pres">
      <dgm:prSet presAssocID="{B0F641E0-FD08-4728-A3BC-D39A270C1913}" presName="hierChild3" presStyleCnt="0"/>
      <dgm:spPr/>
    </dgm:pt>
    <dgm:pt modelId="{593DB30A-88DC-41AA-8E6B-C97B78E02A5B}" type="pres">
      <dgm:prSet presAssocID="{003C3FB3-651D-451E-9916-776F42BA79AE}" presName="bgShapesFlow" presStyleCnt="0"/>
      <dgm:spPr/>
    </dgm:pt>
  </dgm:ptLst>
  <dgm:cxnLst>
    <dgm:cxn modelId="{46D3C83B-6681-4FAB-9BDB-BBF889772CC3}" type="presOf" srcId="{1085CA9E-2DA4-42D9-9BEF-50107EC545DA}" destId="{073451F7-59C0-4078-94A7-E9CE8BDD4230}" srcOrd="0" destOrd="0" presId="urn:microsoft.com/office/officeart/2005/8/layout/hierarchy6"/>
    <dgm:cxn modelId="{2C6855E9-44C6-4991-BBD9-11E2551646DA}" type="presOf" srcId="{4B88F3FA-657F-4CEE-8B0B-520AA86A361F}" destId="{7033A758-8641-46AD-8DD1-D4A5482C9D1A}" srcOrd="0" destOrd="0" presId="urn:microsoft.com/office/officeart/2005/8/layout/hierarchy6"/>
    <dgm:cxn modelId="{F3A09381-A942-4668-934D-CDFB42D352A6}" srcId="{7A70076E-D3C9-459C-8D32-66520FB8853F}" destId="{1085CA9E-2DA4-42D9-9BEF-50107EC545DA}" srcOrd="1" destOrd="0" parTransId="{4B88F3FA-657F-4CEE-8B0B-520AA86A361F}" sibTransId="{35CBF69F-D2CF-4286-959A-E7B426A6550B}"/>
    <dgm:cxn modelId="{139BB2E6-1791-46B0-B258-A14AC10B1EF1}" type="presOf" srcId="{7A70076E-D3C9-459C-8D32-66520FB8853F}" destId="{966248AB-DA44-41D8-8ED4-C03ED8999966}" srcOrd="0" destOrd="0" presId="urn:microsoft.com/office/officeart/2005/8/layout/hierarchy6"/>
    <dgm:cxn modelId="{9CB6D0DC-4716-48B1-96E7-286DDFE9E23E}" srcId="{003C3FB3-651D-451E-9916-776F42BA79AE}" destId="{D4EA6064-09E7-440B-B2CF-2C5ADC80BA71}" srcOrd="0" destOrd="0" parTransId="{59BDBE87-956A-4C6A-91D0-FAA6E955E1F7}" sibTransId="{8A175AE1-2079-458F-B5F1-FF29CC75048E}"/>
    <dgm:cxn modelId="{4BD982DA-0D03-449A-9629-BCCF630CC93A}" srcId="{4D7761E4-60AC-4850-B034-AED7A14DBC18}" destId="{B0F641E0-FD08-4728-A3BC-D39A270C1913}" srcOrd="1" destOrd="0" parTransId="{6907B4B6-0A71-4D0F-A192-0AF75395CC51}" sibTransId="{35AD8B29-2665-4FD2-9628-CD93C6498F64}"/>
    <dgm:cxn modelId="{2D7B3D1C-A8FB-4EA5-9B15-7BB70C3412C6}" type="presOf" srcId="{4D7761E4-60AC-4850-B034-AED7A14DBC18}" destId="{FF163FCB-1E68-40D8-B948-886C0D3E6C0E}" srcOrd="0" destOrd="0" presId="urn:microsoft.com/office/officeart/2005/8/layout/hierarchy6"/>
    <dgm:cxn modelId="{1AB45FD2-90F6-4A4B-A74B-4D82B3FD1CBC}" type="presOf" srcId="{6907B4B6-0A71-4D0F-A192-0AF75395CC51}" destId="{D39DD315-FB6A-44D5-92BF-F50D2C4335EC}" srcOrd="0" destOrd="0" presId="urn:microsoft.com/office/officeart/2005/8/layout/hierarchy6"/>
    <dgm:cxn modelId="{BB9D5BC9-4865-4140-9103-2EEDF4A27B08}" type="presOf" srcId="{770E7627-EBFB-468A-B564-3CB40F66CA82}" destId="{90588261-AE72-4D47-B90D-45DE319AB817}" srcOrd="0" destOrd="0" presId="urn:microsoft.com/office/officeart/2005/8/layout/hierarchy6"/>
    <dgm:cxn modelId="{C8E31FBA-D90B-4E04-BF26-83CD5580D60D}" srcId="{D4EA6064-09E7-440B-B2CF-2C5ADC80BA71}" destId="{7A70076E-D3C9-459C-8D32-66520FB8853F}" srcOrd="0" destOrd="0" parTransId="{F6A491B6-CD0D-44E6-89DF-4DDA191252F9}" sibTransId="{8C1206A1-088E-4B89-9E89-06A99D17BEE5}"/>
    <dgm:cxn modelId="{0BE05D78-1B9A-4729-B76B-B0DB2D49B994}" type="presOf" srcId="{D4EA6064-09E7-440B-B2CF-2C5ADC80BA71}" destId="{CA1B9DEB-3D60-4B23-B413-4492FF61699B}" srcOrd="0" destOrd="0" presId="urn:microsoft.com/office/officeart/2005/8/layout/hierarchy6"/>
    <dgm:cxn modelId="{63FD71F7-EB98-4BB5-B5AB-5F22A3DD5586}" type="presOf" srcId="{B84E386F-652F-41FD-BB66-2F0E729D1AF0}" destId="{8FB1D628-047E-44C5-9B70-510122B88425}" srcOrd="0" destOrd="0" presId="urn:microsoft.com/office/officeart/2005/8/layout/hierarchy6"/>
    <dgm:cxn modelId="{313ED9AE-59F9-4B1E-A4C8-C5B299442E71}" type="presOf" srcId="{442843B2-7931-4E09-8C5F-14D9707DB4AA}" destId="{26229221-5A8F-4A25-A6B1-1A3E43DBB7F5}" srcOrd="0" destOrd="0" presId="urn:microsoft.com/office/officeart/2005/8/layout/hierarchy6"/>
    <dgm:cxn modelId="{18066996-2343-4DDE-A5A5-110792E89DE2}" type="presOf" srcId="{2DB47129-B88A-44B3-9EF5-53B473F0E1E6}" destId="{1D5CD05F-519B-4520-AFB6-D4BF0BD34171}" srcOrd="0" destOrd="0" presId="urn:microsoft.com/office/officeart/2005/8/layout/hierarchy6"/>
    <dgm:cxn modelId="{F2D117EB-18BD-4A0D-A586-816F93D6D662}" srcId="{7A70076E-D3C9-459C-8D32-66520FB8853F}" destId="{2DB47129-B88A-44B3-9EF5-53B473F0E1E6}" srcOrd="0" destOrd="0" parTransId="{770E7627-EBFB-468A-B564-3CB40F66CA82}" sibTransId="{B91771BF-5289-4632-9E26-FE177E009C84}"/>
    <dgm:cxn modelId="{3B5323CC-7259-4A06-A14C-A856BDF65ED9}" type="presOf" srcId="{B0F641E0-FD08-4728-A3BC-D39A270C1913}" destId="{0120C82F-E2CC-47B8-AFC3-C933F38D1152}" srcOrd="0" destOrd="0" presId="urn:microsoft.com/office/officeart/2005/8/layout/hierarchy6"/>
    <dgm:cxn modelId="{0FE5813B-5280-499E-AA15-36FC5E8F1579}" srcId="{D4EA6064-09E7-440B-B2CF-2C5ADC80BA71}" destId="{4D7761E4-60AC-4850-B034-AED7A14DBC18}" srcOrd="1" destOrd="0" parTransId="{442843B2-7931-4E09-8C5F-14D9707DB4AA}" sibTransId="{72F48ECA-AF95-4CCA-A82E-4FA1DB963160}"/>
    <dgm:cxn modelId="{2955166B-7ADC-442C-B926-E18541644A82}" type="presOf" srcId="{F6A491B6-CD0D-44E6-89DF-4DDA191252F9}" destId="{CE18DA91-E7DE-4D2F-8CF0-F237340D99CC}" srcOrd="0" destOrd="0" presId="urn:microsoft.com/office/officeart/2005/8/layout/hierarchy6"/>
    <dgm:cxn modelId="{AFBFC8C6-8C98-4AA4-8FA7-ADEBAB87E485}" type="presOf" srcId="{6185906E-7133-4574-B566-BF24DC849346}" destId="{554B319E-97C8-4C2A-AC9F-2E266162BDDF}" srcOrd="0" destOrd="0" presId="urn:microsoft.com/office/officeart/2005/8/layout/hierarchy6"/>
    <dgm:cxn modelId="{2030AD48-F299-4CAE-89EB-58EAB8992322}" srcId="{4D7761E4-60AC-4850-B034-AED7A14DBC18}" destId="{B84E386F-652F-41FD-BB66-2F0E729D1AF0}" srcOrd="0" destOrd="0" parTransId="{6185906E-7133-4574-B566-BF24DC849346}" sibTransId="{00344971-33E2-4AB7-869D-6033DBA03392}"/>
    <dgm:cxn modelId="{4B5591EB-3821-40AC-9F3F-EF263075AE2E}" type="presOf" srcId="{003C3FB3-651D-451E-9916-776F42BA79AE}" destId="{CB665376-B446-4DFC-ABFD-229349E38611}" srcOrd="0" destOrd="0" presId="urn:microsoft.com/office/officeart/2005/8/layout/hierarchy6"/>
    <dgm:cxn modelId="{7A4CF119-06C9-486B-848D-58DFFC59FD17}" type="presParOf" srcId="{CB665376-B446-4DFC-ABFD-229349E38611}" destId="{4E2DF72C-9635-4D36-8B26-C485C8E18290}" srcOrd="0" destOrd="0" presId="urn:microsoft.com/office/officeart/2005/8/layout/hierarchy6"/>
    <dgm:cxn modelId="{28C2805F-40BC-4134-B12C-87DD1B58BC64}" type="presParOf" srcId="{4E2DF72C-9635-4D36-8B26-C485C8E18290}" destId="{903559CC-94F1-4C84-9E7D-BD4F2B163E85}" srcOrd="0" destOrd="0" presId="urn:microsoft.com/office/officeart/2005/8/layout/hierarchy6"/>
    <dgm:cxn modelId="{7B24637D-D504-44C9-AE76-AAB84D1537A1}" type="presParOf" srcId="{903559CC-94F1-4C84-9E7D-BD4F2B163E85}" destId="{ECC4B8A5-B822-43F4-9684-30D620A98532}" srcOrd="0" destOrd="0" presId="urn:microsoft.com/office/officeart/2005/8/layout/hierarchy6"/>
    <dgm:cxn modelId="{AADAEF80-35D9-4099-BFDC-1B321633E39C}" type="presParOf" srcId="{ECC4B8A5-B822-43F4-9684-30D620A98532}" destId="{CA1B9DEB-3D60-4B23-B413-4492FF61699B}" srcOrd="0" destOrd="0" presId="urn:microsoft.com/office/officeart/2005/8/layout/hierarchy6"/>
    <dgm:cxn modelId="{87C07442-ABD2-4BD1-9435-B99CAAE2010E}" type="presParOf" srcId="{ECC4B8A5-B822-43F4-9684-30D620A98532}" destId="{B121FB05-57CA-4002-9029-CF481FCA234B}" srcOrd="1" destOrd="0" presId="urn:microsoft.com/office/officeart/2005/8/layout/hierarchy6"/>
    <dgm:cxn modelId="{916D301F-F1A7-4BEB-8FF6-DDAD88ACF77E}" type="presParOf" srcId="{B121FB05-57CA-4002-9029-CF481FCA234B}" destId="{CE18DA91-E7DE-4D2F-8CF0-F237340D99CC}" srcOrd="0" destOrd="0" presId="urn:microsoft.com/office/officeart/2005/8/layout/hierarchy6"/>
    <dgm:cxn modelId="{BBBF830C-84D1-4349-A555-4B3E7B479597}" type="presParOf" srcId="{B121FB05-57CA-4002-9029-CF481FCA234B}" destId="{E59753B7-B33A-436B-8CDF-192DBD14A2D5}" srcOrd="1" destOrd="0" presId="urn:microsoft.com/office/officeart/2005/8/layout/hierarchy6"/>
    <dgm:cxn modelId="{71068FC8-B35F-499B-B1BC-6EB187830B96}" type="presParOf" srcId="{E59753B7-B33A-436B-8CDF-192DBD14A2D5}" destId="{966248AB-DA44-41D8-8ED4-C03ED8999966}" srcOrd="0" destOrd="0" presId="urn:microsoft.com/office/officeart/2005/8/layout/hierarchy6"/>
    <dgm:cxn modelId="{7E1CA03A-4373-43DF-B18E-DF291C26E84F}" type="presParOf" srcId="{E59753B7-B33A-436B-8CDF-192DBD14A2D5}" destId="{80CD390E-3DEB-4627-A298-F6BFBF605360}" srcOrd="1" destOrd="0" presId="urn:microsoft.com/office/officeart/2005/8/layout/hierarchy6"/>
    <dgm:cxn modelId="{33747829-82CD-474D-90A1-E0A44E7943F8}" type="presParOf" srcId="{80CD390E-3DEB-4627-A298-F6BFBF605360}" destId="{90588261-AE72-4D47-B90D-45DE319AB817}" srcOrd="0" destOrd="0" presId="urn:microsoft.com/office/officeart/2005/8/layout/hierarchy6"/>
    <dgm:cxn modelId="{1787F126-F59D-4A3E-BDFA-EE4ED8C59775}" type="presParOf" srcId="{80CD390E-3DEB-4627-A298-F6BFBF605360}" destId="{CC6F853D-49FC-48F4-9FE7-489068C86467}" srcOrd="1" destOrd="0" presId="urn:microsoft.com/office/officeart/2005/8/layout/hierarchy6"/>
    <dgm:cxn modelId="{70B6F416-52C9-4F85-B7CE-A0E31F91EF46}" type="presParOf" srcId="{CC6F853D-49FC-48F4-9FE7-489068C86467}" destId="{1D5CD05F-519B-4520-AFB6-D4BF0BD34171}" srcOrd="0" destOrd="0" presId="urn:microsoft.com/office/officeart/2005/8/layout/hierarchy6"/>
    <dgm:cxn modelId="{53F65337-E9BB-4B0F-90AD-94D3D16CA4CE}" type="presParOf" srcId="{CC6F853D-49FC-48F4-9FE7-489068C86467}" destId="{EE5A6149-27CB-4F7D-B460-8E6ACA0FCB31}" srcOrd="1" destOrd="0" presId="urn:microsoft.com/office/officeart/2005/8/layout/hierarchy6"/>
    <dgm:cxn modelId="{7B35B96C-4807-40E2-A8FF-31BDF46E5648}" type="presParOf" srcId="{80CD390E-3DEB-4627-A298-F6BFBF605360}" destId="{7033A758-8641-46AD-8DD1-D4A5482C9D1A}" srcOrd="2" destOrd="0" presId="urn:microsoft.com/office/officeart/2005/8/layout/hierarchy6"/>
    <dgm:cxn modelId="{FDE6A3A3-543F-4A05-BED8-33941929701D}" type="presParOf" srcId="{80CD390E-3DEB-4627-A298-F6BFBF605360}" destId="{C1FFDC16-CA0A-4852-B678-3A4917126C58}" srcOrd="3" destOrd="0" presId="urn:microsoft.com/office/officeart/2005/8/layout/hierarchy6"/>
    <dgm:cxn modelId="{55092F0C-A31E-4F9E-A5DE-483568D8CE8C}" type="presParOf" srcId="{C1FFDC16-CA0A-4852-B678-3A4917126C58}" destId="{073451F7-59C0-4078-94A7-E9CE8BDD4230}" srcOrd="0" destOrd="0" presId="urn:microsoft.com/office/officeart/2005/8/layout/hierarchy6"/>
    <dgm:cxn modelId="{9B7B536B-B841-4479-90A9-9E7B9EB0F41B}" type="presParOf" srcId="{C1FFDC16-CA0A-4852-B678-3A4917126C58}" destId="{ECEC08F1-AF75-4F6A-B8C1-8EFCA33909C2}" srcOrd="1" destOrd="0" presId="urn:microsoft.com/office/officeart/2005/8/layout/hierarchy6"/>
    <dgm:cxn modelId="{A3CF4539-CC24-4550-834B-E2ED05943F05}" type="presParOf" srcId="{B121FB05-57CA-4002-9029-CF481FCA234B}" destId="{26229221-5A8F-4A25-A6B1-1A3E43DBB7F5}" srcOrd="2" destOrd="0" presId="urn:microsoft.com/office/officeart/2005/8/layout/hierarchy6"/>
    <dgm:cxn modelId="{F8C2E784-4E58-4A86-A1CB-6B2D3EF0DD03}" type="presParOf" srcId="{B121FB05-57CA-4002-9029-CF481FCA234B}" destId="{F0C87A1C-8C38-4BC4-A63D-F23A69749E9B}" srcOrd="3" destOrd="0" presId="urn:microsoft.com/office/officeart/2005/8/layout/hierarchy6"/>
    <dgm:cxn modelId="{00780BF1-AACF-45A1-974F-5D418AC777B7}" type="presParOf" srcId="{F0C87A1C-8C38-4BC4-A63D-F23A69749E9B}" destId="{FF163FCB-1E68-40D8-B948-886C0D3E6C0E}" srcOrd="0" destOrd="0" presId="urn:microsoft.com/office/officeart/2005/8/layout/hierarchy6"/>
    <dgm:cxn modelId="{80A51C29-E456-434C-9684-D46CDB37A698}" type="presParOf" srcId="{F0C87A1C-8C38-4BC4-A63D-F23A69749E9B}" destId="{DCA39253-862B-40C6-BC48-49423A808309}" srcOrd="1" destOrd="0" presId="urn:microsoft.com/office/officeart/2005/8/layout/hierarchy6"/>
    <dgm:cxn modelId="{4948A105-23D5-4334-82A2-7BB366A1F21F}" type="presParOf" srcId="{DCA39253-862B-40C6-BC48-49423A808309}" destId="{554B319E-97C8-4C2A-AC9F-2E266162BDDF}" srcOrd="0" destOrd="0" presId="urn:microsoft.com/office/officeart/2005/8/layout/hierarchy6"/>
    <dgm:cxn modelId="{3BFFA9FF-C521-4659-960C-AA91D2BFEAB4}" type="presParOf" srcId="{DCA39253-862B-40C6-BC48-49423A808309}" destId="{BB65DB1A-817C-4B69-969F-8AB68715831A}" srcOrd="1" destOrd="0" presId="urn:microsoft.com/office/officeart/2005/8/layout/hierarchy6"/>
    <dgm:cxn modelId="{17F55911-65A6-46ED-A761-3F66560305A7}" type="presParOf" srcId="{BB65DB1A-817C-4B69-969F-8AB68715831A}" destId="{8FB1D628-047E-44C5-9B70-510122B88425}" srcOrd="0" destOrd="0" presId="urn:microsoft.com/office/officeart/2005/8/layout/hierarchy6"/>
    <dgm:cxn modelId="{26C020F1-33B1-45A0-B8E4-6F99C1CEB923}" type="presParOf" srcId="{BB65DB1A-817C-4B69-969F-8AB68715831A}" destId="{58D03601-52BC-433C-BF8F-1ACDFB5FECE6}" srcOrd="1" destOrd="0" presId="urn:microsoft.com/office/officeart/2005/8/layout/hierarchy6"/>
    <dgm:cxn modelId="{EEA733D8-8581-481F-AC08-709AB6AADF5E}" type="presParOf" srcId="{DCA39253-862B-40C6-BC48-49423A808309}" destId="{D39DD315-FB6A-44D5-92BF-F50D2C4335EC}" srcOrd="2" destOrd="0" presId="urn:microsoft.com/office/officeart/2005/8/layout/hierarchy6"/>
    <dgm:cxn modelId="{7E722849-C5C9-41B1-8E0A-F5615D17BFA8}" type="presParOf" srcId="{DCA39253-862B-40C6-BC48-49423A808309}" destId="{B244B129-0C33-4B68-932A-A5812F075A0F}" srcOrd="3" destOrd="0" presId="urn:microsoft.com/office/officeart/2005/8/layout/hierarchy6"/>
    <dgm:cxn modelId="{FBC7B6C1-211B-47C0-B6DE-8C1EBE27B36F}" type="presParOf" srcId="{B244B129-0C33-4B68-932A-A5812F075A0F}" destId="{0120C82F-E2CC-47B8-AFC3-C933F38D1152}" srcOrd="0" destOrd="0" presId="urn:microsoft.com/office/officeart/2005/8/layout/hierarchy6"/>
    <dgm:cxn modelId="{D14FB719-3E17-4373-A692-41809837632C}" type="presParOf" srcId="{B244B129-0C33-4B68-932A-A5812F075A0F}" destId="{13822879-004C-4E15-BA6C-F54388F7D4D5}" srcOrd="1" destOrd="0" presId="urn:microsoft.com/office/officeart/2005/8/layout/hierarchy6"/>
    <dgm:cxn modelId="{575776DF-7B8F-405B-8CA1-F0658E0DB48C}" type="presParOf" srcId="{CB665376-B446-4DFC-ABFD-229349E38611}" destId="{593DB30A-88DC-41AA-8E6B-C97B78E02A5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9DEB-3D60-4B23-B413-4492FF61699B}">
      <dsp:nvSpPr>
        <dsp:cNvPr id="0" name=""/>
        <dsp:cNvSpPr/>
      </dsp:nvSpPr>
      <dsp:spPr>
        <a:xfrm>
          <a:off x="3213428" y="431723"/>
          <a:ext cx="1645637" cy="1097091"/>
        </a:xfrm>
        <a:prstGeom prst="roundRect">
          <a:avLst>
            <a:gd name="adj" fmla="val 10000"/>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a-IR" sz="2900" kern="1200" dirty="0" smtClean="0">
              <a:solidFill>
                <a:srgbClr val="000000"/>
              </a:solidFill>
              <a:cs typeface="B Titr" pitchFamily="2" charset="-78"/>
            </a:rPr>
            <a:t>مصدومین</a:t>
          </a:r>
          <a:endParaRPr lang="en-US" sz="2900" kern="1200" dirty="0">
            <a:solidFill>
              <a:srgbClr val="000000"/>
            </a:solidFill>
            <a:cs typeface="B Titr" pitchFamily="2" charset="-78"/>
          </a:endParaRPr>
        </a:p>
      </dsp:txBody>
      <dsp:txXfrm>
        <a:off x="3245561" y="463856"/>
        <a:ext cx="1581371" cy="1032825"/>
      </dsp:txXfrm>
    </dsp:sp>
    <dsp:sp modelId="{CE18DA91-E7DE-4D2F-8CF0-F237340D99CC}">
      <dsp:nvSpPr>
        <dsp:cNvPr id="0" name=""/>
        <dsp:cNvSpPr/>
      </dsp:nvSpPr>
      <dsp:spPr>
        <a:xfrm>
          <a:off x="1896917" y="1528815"/>
          <a:ext cx="2139329" cy="438836"/>
        </a:xfrm>
        <a:custGeom>
          <a:avLst/>
          <a:gdLst/>
          <a:ahLst/>
          <a:cxnLst/>
          <a:rect l="0" t="0" r="0" b="0"/>
          <a:pathLst>
            <a:path>
              <a:moveTo>
                <a:pt x="2139329" y="0"/>
              </a:moveTo>
              <a:lnTo>
                <a:pt x="2139329" y="219418"/>
              </a:lnTo>
              <a:lnTo>
                <a:pt x="0" y="219418"/>
              </a:lnTo>
              <a:lnTo>
                <a:pt x="0" y="43883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6248AB-DA44-41D8-8ED4-C03ED8999966}">
      <dsp:nvSpPr>
        <dsp:cNvPr id="0" name=""/>
        <dsp:cNvSpPr/>
      </dsp:nvSpPr>
      <dsp:spPr>
        <a:xfrm>
          <a:off x="1074098" y="1967652"/>
          <a:ext cx="1645637" cy="1097091"/>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a-IR" sz="2900" kern="1200" dirty="0" smtClean="0">
              <a:solidFill>
                <a:srgbClr val="000000"/>
              </a:solidFill>
              <a:cs typeface="B Titr" pitchFamily="2" charset="-78"/>
            </a:rPr>
            <a:t>حاد 30 درصد</a:t>
          </a:r>
          <a:endParaRPr lang="en-US" sz="2900" kern="1200" dirty="0">
            <a:solidFill>
              <a:srgbClr val="000000"/>
            </a:solidFill>
            <a:cs typeface="B Titr" pitchFamily="2" charset="-78"/>
          </a:endParaRPr>
        </a:p>
      </dsp:txBody>
      <dsp:txXfrm>
        <a:off x="1106231" y="1999785"/>
        <a:ext cx="1581371" cy="1032825"/>
      </dsp:txXfrm>
    </dsp:sp>
    <dsp:sp modelId="{90588261-AE72-4D47-B90D-45DE319AB817}">
      <dsp:nvSpPr>
        <dsp:cNvPr id="0" name=""/>
        <dsp:cNvSpPr/>
      </dsp:nvSpPr>
      <dsp:spPr>
        <a:xfrm>
          <a:off x="827253" y="3064743"/>
          <a:ext cx="1069664" cy="438836"/>
        </a:xfrm>
        <a:custGeom>
          <a:avLst/>
          <a:gdLst/>
          <a:ahLst/>
          <a:cxnLst/>
          <a:rect l="0" t="0" r="0" b="0"/>
          <a:pathLst>
            <a:path>
              <a:moveTo>
                <a:pt x="1069664" y="0"/>
              </a:moveTo>
              <a:lnTo>
                <a:pt x="1069664" y="219418"/>
              </a:lnTo>
              <a:lnTo>
                <a:pt x="0" y="219418"/>
              </a:lnTo>
              <a:lnTo>
                <a:pt x="0" y="43883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CD05F-519B-4520-AFB6-D4BF0BD34171}">
      <dsp:nvSpPr>
        <dsp:cNvPr id="0" name=""/>
        <dsp:cNvSpPr/>
      </dsp:nvSpPr>
      <dsp:spPr>
        <a:xfrm>
          <a:off x="4434" y="3503580"/>
          <a:ext cx="1645637" cy="109709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a-IR" sz="2900" kern="1200" dirty="0" smtClean="0">
              <a:solidFill>
                <a:srgbClr val="000000"/>
              </a:solidFill>
              <a:cs typeface="B Titr" pitchFamily="2" charset="-78"/>
            </a:rPr>
            <a:t>قرمز 5درصد</a:t>
          </a:r>
          <a:endParaRPr lang="en-US" sz="2900" kern="1200" dirty="0">
            <a:solidFill>
              <a:srgbClr val="000000"/>
            </a:solidFill>
            <a:cs typeface="B Titr" pitchFamily="2" charset="-78"/>
          </a:endParaRPr>
        </a:p>
      </dsp:txBody>
      <dsp:txXfrm>
        <a:off x="36567" y="3535713"/>
        <a:ext cx="1581371" cy="1032825"/>
      </dsp:txXfrm>
    </dsp:sp>
    <dsp:sp modelId="{7033A758-8641-46AD-8DD1-D4A5482C9D1A}">
      <dsp:nvSpPr>
        <dsp:cNvPr id="0" name=""/>
        <dsp:cNvSpPr/>
      </dsp:nvSpPr>
      <dsp:spPr>
        <a:xfrm>
          <a:off x="1896917" y="3064743"/>
          <a:ext cx="1069664" cy="438836"/>
        </a:xfrm>
        <a:custGeom>
          <a:avLst/>
          <a:gdLst/>
          <a:ahLst/>
          <a:cxnLst/>
          <a:rect l="0" t="0" r="0" b="0"/>
          <a:pathLst>
            <a:path>
              <a:moveTo>
                <a:pt x="0" y="0"/>
              </a:moveTo>
              <a:lnTo>
                <a:pt x="0" y="219418"/>
              </a:lnTo>
              <a:lnTo>
                <a:pt x="1069664" y="219418"/>
              </a:lnTo>
              <a:lnTo>
                <a:pt x="1069664" y="43883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451F7-59C0-4078-94A7-E9CE8BDD4230}">
      <dsp:nvSpPr>
        <dsp:cNvPr id="0" name=""/>
        <dsp:cNvSpPr/>
      </dsp:nvSpPr>
      <dsp:spPr>
        <a:xfrm>
          <a:off x="2143763" y="3503580"/>
          <a:ext cx="1645637" cy="1097091"/>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a-IR" sz="2900" kern="1200" dirty="0" smtClean="0">
              <a:solidFill>
                <a:srgbClr val="000000"/>
              </a:solidFill>
              <a:cs typeface="B Titr" pitchFamily="2" charset="-78"/>
            </a:rPr>
            <a:t>زرد25 درصد</a:t>
          </a:r>
          <a:endParaRPr lang="en-US" sz="2900" kern="1200" dirty="0">
            <a:solidFill>
              <a:srgbClr val="000000"/>
            </a:solidFill>
            <a:cs typeface="B Titr" pitchFamily="2" charset="-78"/>
          </a:endParaRPr>
        </a:p>
      </dsp:txBody>
      <dsp:txXfrm>
        <a:off x="2175896" y="3535713"/>
        <a:ext cx="1581371" cy="1032825"/>
      </dsp:txXfrm>
    </dsp:sp>
    <dsp:sp modelId="{26229221-5A8F-4A25-A6B1-1A3E43DBB7F5}">
      <dsp:nvSpPr>
        <dsp:cNvPr id="0" name=""/>
        <dsp:cNvSpPr/>
      </dsp:nvSpPr>
      <dsp:spPr>
        <a:xfrm>
          <a:off x="4036246" y="1528815"/>
          <a:ext cx="2139329" cy="438836"/>
        </a:xfrm>
        <a:custGeom>
          <a:avLst/>
          <a:gdLst/>
          <a:ahLst/>
          <a:cxnLst/>
          <a:rect l="0" t="0" r="0" b="0"/>
          <a:pathLst>
            <a:path>
              <a:moveTo>
                <a:pt x="0" y="0"/>
              </a:moveTo>
              <a:lnTo>
                <a:pt x="0" y="219418"/>
              </a:lnTo>
              <a:lnTo>
                <a:pt x="2139329" y="219418"/>
              </a:lnTo>
              <a:lnTo>
                <a:pt x="2139329" y="438836"/>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63FCB-1E68-40D8-B948-886C0D3E6C0E}">
      <dsp:nvSpPr>
        <dsp:cNvPr id="0" name=""/>
        <dsp:cNvSpPr/>
      </dsp:nvSpPr>
      <dsp:spPr>
        <a:xfrm>
          <a:off x="5352757" y="1967652"/>
          <a:ext cx="1645637" cy="1097091"/>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a-IR" sz="2900" kern="1200" dirty="0" smtClean="0">
              <a:solidFill>
                <a:srgbClr val="000000"/>
              </a:solidFill>
              <a:cs typeface="B Titr" pitchFamily="2" charset="-78"/>
            </a:rPr>
            <a:t>غیرحاد 70 درصد</a:t>
          </a:r>
          <a:endParaRPr lang="en-US" sz="2900" kern="1200" dirty="0">
            <a:solidFill>
              <a:srgbClr val="000000"/>
            </a:solidFill>
            <a:cs typeface="B Titr" pitchFamily="2" charset="-78"/>
          </a:endParaRPr>
        </a:p>
      </dsp:txBody>
      <dsp:txXfrm>
        <a:off x="5384890" y="1999785"/>
        <a:ext cx="1581371" cy="1032825"/>
      </dsp:txXfrm>
    </dsp:sp>
    <dsp:sp modelId="{554B319E-97C8-4C2A-AC9F-2E266162BDDF}">
      <dsp:nvSpPr>
        <dsp:cNvPr id="0" name=""/>
        <dsp:cNvSpPr/>
      </dsp:nvSpPr>
      <dsp:spPr>
        <a:xfrm>
          <a:off x="5105911" y="3064743"/>
          <a:ext cx="1069664" cy="438836"/>
        </a:xfrm>
        <a:custGeom>
          <a:avLst/>
          <a:gdLst/>
          <a:ahLst/>
          <a:cxnLst/>
          <a:rect l="0" t="0" r="0" b="0"/>
          <a:pathLst>
            <a:path>
              <a:moveTo>
                <a:pt x="1069664" y="0"/>
              </a:moveTo>
              <a:lnTo>
                <a:pt x="1069664" y="219418"/>
              </a:lnTo>
              <a:lnTo>
                <a:pt x="0" y="219418"/>
              </a:lnTo>
              <a:lnTo>
                <a:pt x="0" y="43883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B1D628-047E-44C5-9B70-510122B88425}">
      <dsp:nvSpPr>
        <dsp:cNvPr id="0" name=""/>
        <dsp:cNvSpPr/>
      </dsp:nvSpPr>
      <dsp:spPr>
        <a:xfrm>
          <a:off x="4283092" y="3503580"/>
          <a:ext cx="1645637" cy="109709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a-IR" sz="2900" kern="1200" dirty="0" smtClean="0">
              <a:solidFill>
                <a:srgbClr val="000000"/>
              </a:solidFill>
              <a:cs typeface="B Titr" pitchFamily="2" charset="-78"/>
            </a:rPr>
            <a:t>سبز 60 درصد</a:t>
          </a:r>
          <a:endParaRPr lang="en-US" sz="2900" kern="1200" dirty="0">
            <a:solidFill>
              <a:srgbClr val="000000"/>
            </a:solidFill>
            <a:cs typeface="B Titr" pitchFamily="2" charset="-78"/>
          </a:endParaRPr>
        </a:p>
      </dsp:txBody>
      <dsp:txXfrm>
        <a:off x="4315225" y="3535713"/>
        <a:ext cx="1581371" cy="1032825"/>
      </dsp:txXfrm>
    </dsp:sp>
    <dsp:sp modelId="{D39DD315-FB6A-44D5-92BF-F50D2C4335EC}">
      <dsp:nvSpPr>
        <dsp:cNvPr id="0" name=""/>
        <dsp:cNvSpPr/>
      </dsp:nvSpPr>
      <dsp:spPr>
        <a:xfrm>
          <a:off x="6175576" y="3064743"/>
          <a:ext cx="1069664" cy="438836"/>
        </a:xfrm>
        <a:custGeom>
          <a:avLst/>
          <a:gdLst/>
          <a:ahLst/>
          <a:cxnLst/>
          <a:rect l="0" t="0" r="0" b="0"/>
          <a:pathLst>
            <a:path>
              <a:moveTo>
                <a:pt x="0" y="0"/>
              </a:moveTo>
              <a:lnTo>
                <a:pt x="0" y="219418"/>
              </a:lnTo>
              <a:lnTo>
                <a:pt x="1069664" y="219418"/>
              </a:lnTo>
              <a:lnTo>
                <a:pt x="1069664" y="43883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0C82F-E2CC-47B8-AFC3-C933F38D1152}">
      <dsp:nvSpPr>
        <dsp:cNvPr id="0" name=""/>
        <dsp:cNvSpPr/>
      </dsp:nvSpPr>
      <dsp:spPr>
        <a:xfrm>
          <a:off x="6422421" y="3503580"/>
          <a:ext cx="1645637" cy="1097091"/>
        </a:xfrm>
        <a:prstGeom prst="roundRect">
          <a:avLst>
            <a:gd name="adj" fmla="val 10000"/>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a-IR" sz="2900" kern="1200" dirty="0" smtClean="0">
              <a:solidFill>
                <a:schemeClr val="tx1"/>
              </a:solidFill>
              <a:cs typeface="B Titr" pitchFamily="2" charset="-78"/>
            </a:rPr>
            <a:t>سیاه 10 درصد</a:t>
          </a:r>
          <a:endParaRPr lang="en-US" sz="2900" kern="1200" dirty="0">
            <a:solidFill>
              <a:schemeClr val="tx1"/>
            </a:solidFill>
            <a:cs typeface="B Titr" pitchFamily="2" charset="-78"/>
          </a:endParaRPr>
        </a:p>
      </dsp:txBody>
      <dsp:txXfrm>
        <a:off x="6454554" y="3535713"/>
        <a:ext cx="1581371" cy="10328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F07C8-D2FE-47D6-9910-03D572048650}" type="datetimeFigureOut">
              <a:rPr lang="en-US" smtClean="0"/>
              <a:t>2/21/2020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71D1A-D95C-4F6A-B928-950E4EF2FEBF}" type="slidenum">
              <a:rPr lang="en-US" smtClean="0"/>
              <a:t>‹#›</a:t>
            </a:fld>
            <a:endParaRPr lang="en-US" dirty="0"/>
          </a:p>
        </p:txBody>
      </p:sp>
    </p:spTree>
    <p:extLst>
      <p:ext uri="{BB962C8B-B14F-4D97-AF65-F5344CB8AC3E}">
        <p14:creationId xmlns:p14="http://schemas.microsoft.com/office/powerpoint/2010/main" val="233913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7CBCC1-9F10-476E-BA73-B811B7EB0B1B}" type="slidenum">
              <a:rPr lang="en-US" altLang="en-US">
                <a:solidFill>
                  <a:prstClr val="black"/>
                </a:solidFill>
              </a:rPr>
              <a:pPr eaLnBrk="1" hangingPunct="1"/>
              <a:t>3</a:t>
            </a:fld>
            <a:endParaRPr lang="en-US" altLang="en-US">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latin typeface="Arial" pitchFamily="34" charset="0"/>
              <a:cs typeface="Arial"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955889-B850-4964-A895-00D026992804}" type="slidenum">
              <a:rPr lang="en-US" altLang="en-US">
                <a:solidFill>
                  <a:prstClr val="black"/>
                </a:solidFill>
              </a:rPr>
              <a:pPr eaLnBrk="1" hangingPunct="1"/>
              <a:t>57</a:t>
            </a:fld>
            <a:endParaRPr lang="en-US"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spcBef>
                <a:spcPct val="0"/>
              </a:spcBef>
            </a:pPr>
            <a:fld id="{295EB8D7-7E2C-4757-9BAA-FEED965B6328}" type="slidenum">
              <a:rPr lang="en-US" altLang="en-US">
                <a:solidFill>
                  <a:prstClr val="black"/>
                </a:solidFill>
                <a:latin typeface="Tahoma" pitchFamily="34" charset="0"/>
              </a:rPr>
              <a:pPr algn="r" rtl="1" eaLnBrk="1" hangingPunct="1">
                <a:spcBef>
                  <a:spcPct val="0"/>
                </a:spcBef>
              </a:pPr>
              <a:t>59</a:t>
            </a:fld>
            <a:endParaRPr lang="en-US" altLang="en-US">
              <a:solidFill>
                <a:prstClr val="black"/>
              </a:solidFill>
              <a:latin typeface="Tahom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spcBef>
                <a:spcPct val="0"/>
              </a:spcBef>
            </a:pPr>
            <a:fld id="{F8925713-688E-4479-BF59-29E0FADF91D1}" type="slidenum">
              <a:rPr lang="fa-IR" altLang="en-US">
                <a:solidFill>
                  <a:prstClr val="black"/>
                </a:solidFill>
                <a:latin typeface="Tahoma" pitchFamily="34" charset="0"/>
              </a:rPr>
              <a:pPr algn="r" rtl="1" eaLnBrk="1" hangingPunct="1">
                <a:spcBef>
                  <a:spcPct val="0"/>
                </a:spcBef>
              </a:pPr>
              <a:t>62</a:t>
            </a:fld>
            <a:endParaRPr lang="fa-IR" altLang="en-US">
              <a:solidFill>
                <a:prstClr val="black"/>
              </a:solidFill>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spcBef>
                <a:spcPct val="0"/>
              </a:spcBef>
            </a:pPr>
            <a:fld id="{10149C3A-CADB-4B34-8DF1-F3328905E2CC}" type="slidenum">
              <a:rPr lang="ar-SA" altLang="en-US">
                <a:solidFill>
                  <a:prstClr val="black"/>
                </a:solidFill>
                <a:latin typeface="Tahoma" pitchFamily="34" charset="0"/>
              </a:rPr>
              <a:pPr algn="r" rtl="1" eaLnBrk="1" hangingPunct="1">
                <a:spcBef>
                  <a:spcPct val="0"/>
                </a:spcBef>
              </a:pPr>
              <a:t>63</a:t>
            </a:fld>
            <a:endParaRPr lang="en-US" altLang="en-US">
              <a:solidFill>
                <a:prstClr val="black"/>
              </a:solidFill>
              <a:latin typeface="Tahoma" pitchFamily="34" charset="0"/>
            </a:endParaRPr>
          </a:p>
        </p:txBody>
      </p:sp>
      <p:sp>
        <p:nvSpPr>
          <p:cNvPr id="9011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altLang="en-US" smtClean="0"/>
          </a:p>
        </p:txBody>
      </p:sp>
      <p:sp>
        <p:nvSpPr>
          <p:cNvPr id="4" name="Slide Number Placeholder 3"/>
          <p:cNvSpPr txBox="1">
            <a:spLocks noGrp="1"/>
          </p:cNvSpPr>
          <p:nvPr/>
        </p:nvSpPr>
        <p:spPr>
          <a:xfrm>
            <a:off x="1588" y="8685213"/>
            <a:ext cx="2971800" cy="457200"/>
          </a:xfrm>
          <a:prstGeom prst="rect">
            <a:avLst/>
          </a:prstGeom>
          <a:noFill/>
        </p:spPr>
        <p:txBody>
          <a:bodyPr rtlCol="1" anchor="b"/>
          <a:lstStyle/>
          <a:p>
            <a:pPr rtl="1">
              <a:defRPr/>
            </a:pPr>
            <a:fld id="{A18F15B0-9DE0-4DC9-AF2C-0A1282BC106A}" type="slidenum">
              <a:rPr lang="fa-IR" sz="1200">
                <a:solidFill>
                  <a:prstClr val="black"/>
                </a:solidFill>
              </a:rPr>
              <a:pPr rtl="1">
                <a:defRPr/>
              </a:pPr>
              <a:t>63</a:t>
            </a:fld>
            <a:endParaRPr lang="fa-IR"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spcBef>
                <a:spcPct val="0"/>
              </a:spcBef>
            </a:pPr>
            <a:fld id="{66425B9A-8BB0-4A92-A70E-23B6C4EBC74E}" type="slidenum">
              <a:rPr lang="ar-SA" altLang="en-US">
                <a:solidFill>
                  <a:prstClr val="black"/>
                </a:solidFill>
                <a:latin typeface="Tahoma" pitchFamily="34" charset="0"/>
              </a:rPr>
              <a:pPr algn="r" rtl="1" eaLnBrk="1" hangingPunct="1">
                <a:spcBef>
                  <a:spcPct val="0"/>
                </a:spcBef>
              </a:pPr>
              <a:t>66</a:t>
            </a:fld>
            <a:endParaRPr lang="en-US" altLang="en-US">
              <a:solidFill>
                <a:prstClr val="black"/>
              </a:solidFill>
              <a:latin typeface="Tahoma" pitchFamily="34" charset="0"/>
            </a:endParaRPr>
          </a:p>
        </p:txBody>
      </p:sp>
      <p:sp>
        <p:nvSpPr>
          <p:cNvPr id="9113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altLang="en-US" smtClean="0"/>
          </a:p>
        </p:txBody>
      </p:sp>
      <p:sp>
        <p:nvSpPr>
          <p:cNvPr id="4" name="Slide Number Placeholder 3"/>
          <p:cNvSpPr txBox="1">
            <a:spLocks noGrp="1"/>
          </p:cNvSpPr>
          <p:nvPr/>
        </p:nvSpPr>
        <p:spPr>
          <a:xfrm>
            <a:off x="1588" y="8685213"/>
            <a:ext cx="2971800" cy="457200"/>
          </a:xfrm>
          <a:prstGeom prst="rect">
            <a:avLst/>
          </a:prstGeom>
          <a:noFill/>
        </p:spPr>
        <p:txBody>
          <a:bodyPr rtlCol="1" anchor="b"/>
          <a:lstStyle/>
          <a:p>
            <a:pPr rtl="1">
              <a:defRPr/>
            </a:pPr>
            <a:fld id="{CC4BBD38-295C-4961-855A-6D76F72B9727}" type="slidenum">
              <a:rPr lang="fa-IR" sz="1200">
                <a:solidFill>
                  <a:prstClr val="black"/>
                </a:solidFill>
              </a:rPr>
              <a:pPr rtl="1">
                <a:defRPr/>
              </a:pPr>
              <a:t>66</a:t>
            </a:fld>
            <a:endParaRPr lang="fa-IR"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spcBef>
                <a:spcPct val="0"/>
              </a:spcBef>
            </a:pPr>
            <a:fld id="{9A52B7CC-34EC-4BD3-B6AA-3A2C5E8C7955}" type="slidenum">
              <a:rPr lang="ar-SA" altLang="en-US">
                <a:solidFill>
                  <a:prstClr val="black"/>
                </a:solidFill>
                <a:latin typeface="Tahoma" pitchFamily="34" charset="0"/>
              </a:rPr>
              <a:pPr algn="r" rtl="1" eaLnBrk="1" hangingPunct="1">
                <a:spcBef>
                  <a:spcPct val="0"/>
                </a:spcBef>
              </a:pPr>
              <a:t>67</a:t>
            </a:fld>
            <a:endParaRPr lang="en-US" altLang="en-US">
              <a:solidFill>
                <a:prstClr val="black"/>
              </a:solidFill>
              <a:latin typeface="Tahoma" pitchFamily="34" charset="0"/>
            </a:endParaRPr>
          </a:p>
        </p:txBody>
      </p:sp>
      <p:sp>
        <p:nvSpPr>
          <p:cNvPr id="9216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altLang="en-US" smtClean="0"/>
          </a:p>
        </p:txBody>
      </p:sp>
      <p:sp>
        <p:nvSpPr>
          <p:cNvPr id="4" name="Slide Number Placeholder 3"/>
          <p:cNvSpPr txBox="1">
            <a:spLocks noGrp="1"/>
          </p:cNvSpPr>
          <p:nvPr/>
        </p:nvSpPr>
        <p:spPr>
          <a:xfrm>
            <a:off x="1588" y="8685213"/>
            <a:ext cx="2971800" cy="457200"/>
          </a:xfrm>
          <a:prstGeom prst="rect">
            <a:avLst/>
          </a:prstGeom>
          <a:noFill/>
        </p:spPr>
        <p:txBody>
          <a:bodyPr rtlCol="1" anchor="b"/>
          <a:lstStyle/>
          <a:p>
            <a:pPr rtl="1">
              <a:defRPr/>
            </a:pPr>
            <a:fld id="{26C740F8-83D5-429D-AE30-BC70E17D45D1}" type="slidenum">
              <a:rPr lang="fa-IR" sz="1200">
                <a:solidFill>
                  <a:prstClr val="black"/>
                </a:solidFill>
              </a:rPr>
              <a:pPr rtl="1">
                <a:defRPr/>
              </a:pPr>
              <a:t>67</a:t>
            </a:fld>
            <a:endParaRPr lang="fa-IR"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spcBef>
                <a:spcPct val="0"/>
              </a:spcBef>
            </a:pPr>
            <a:fld id="{9A52B7CC-34EC-4BD3-B6AA-3A2C5E8C7955}" type="slidenum">
              <a:rPr lang="ar-SA" altLang="en-US">
                <a:solidFill>
                  <a:prstClr val="black"/>
                </a:solidFill>
                <a:latin typeface="Tahoma" pitchFamily="34" charset="0"/>
              </a:rPr>
              <a:pPr algn="r" rtl="1" eaLnBrk="1" hangingPunct="1">
                <a:spcBef>
                  <a:spcPct val="0"/>
                </a:spcBef>
              </a:pPr>
              <a:t>68</a:t>
            </a:fld>
            <a:endParaRPr lang="en-US" altLang="en-US">
              <a:solidFill>
                <a:prstClr val="black"/>
              </a:solidFill>
              <a:latin typeface="Tahoma" pitchFamily="34" charset="0"/>
            </a:endParaRPr>
          </a:p>
        </p:txBody>
      </p:sp>
      <p:sp>
        <p:nvSpPr>
          <p:cNvPr id="9216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altLang="en-US" smtClean="0"/>
          </a:p>
        </p:txBody>
      </p:sp>
      <p:sp>
        <p:nvSpPr>
          <p:cNvPr id="4" name="Slide Number Placeholder 3"/>
          <p:cNvSpPr txBox="1">
            <a:spLocks noGrp="1"/>
          </p:cNvSpPr>
          <p:nvPr/>
        </p:nvSpPr>
        <p:spPr>
          <a:xfrm>
            <a:off x="1588" y="8685213"/>
            <a:ext cx="2971800" cy="457200"/>
          </a:xfrm>
          <a:prstGeom prst="rect">
            <a:avLst/>
          </a:prstGeom>
          <a:noFill/>
        </p:spPr>
        <p:txBody>
          <a:bodyPr rtlCol="1" anchor="b"/>
          <a:lstStyle/>
          <a:p>
            <a:pPr rtl="1">
              <a:defRPr/>
            </a:pPr>
            <a:fld id="{26C740F8-83D5-429D-AE30-BC70E17D45D1}" type="slidenum">
              <a:rPr lang="fa-IR" sz="1200">
                <a:solidFill>
                  <a:prstClr val="black"/>
                </a:solidFill>
              </a:rPr>
              <a:pPr rtl="1">
                <a:defRPr/>
              </a:pPr>
              <a:t>68</a:t>
            </a:fld>
            <a:endParaRPr lang="fa-IR"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spcBef>
                <a:spcPct val="0"/>
              </a:spcBef>
            </a:pPr>
            <a:fld id="{71FAF3D3-592A-4F95-A20B-027F6CF39B61}" type="slidenum">
              <a:rPr lang="ar-SA" altLang="en-US">
                <a:solidFill>
                  <a:prstClr val="black"/>
                </a:solidFill>
                <a:latin typeface="Tahoma" pitchFamily="34" charset="0"/>
              </a:rPr>
              <a:pPr algn="r" rtl="1" eaLnBrk="1" hangingPunct="1">
                <a:spcBef>
                  <a:spcPct val="0"/>
                </a:spcBef>
              </a:pPr>
              <a:t>69</a:t>
            </a:fld>
            <a:endParaRPr lang="en-US" altLang="en-US">
              <a:solidFill>
                <a:prstClr val="black"/>
              </a:solidFill>
              <a:latin typeface="Tahoma" pitchFamily="34" charset="0"/>
            </a:endParaRPr>
          </a:p>
        </p:txBody>
      </p:sp>
      <p:sp>
        <p:nvSpPr>
          <p:cNvPr id="9318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altLang="en-US" smtClean="0"/>
          </a:p>
        </p:txBody>
      </p:sp>
      <p:sp>
        <p:nvSpPr>
          <p:cNvPr id="93189" name="Slide Number Placeholder 3"/>
          <p:cNvSpPr txBox="1">
            <a:spLocks noGrp="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rtl="1" eaLnBrk="1" fontAlgn="base" hangingPunct="1">
              <a:spcBef>
                <a:spcPct val="0"/>
              </a:spcBef>
              <a:spcAft>
                <a:spcPct val="0"/>
              </a:spcAft>
            </a:pPr>
            <a:fld id="{FB7036B6-13B6-4644-BFC1-A8FA46CD6A10}" type="slidenum">
              <a:rPr lang="ar-SA" altLang="en-US" smtClean="0">
                <a:solidFill>
                  <a:prstClr val="black"/>
                </a:solidFill>
              </a:rPr>
              <a:pPr rtl="1" eaLnBrk="1" fontAlgn="base" hangingPunct="1">
                <a:spcBef>
                  <a:spcPct val="0"/>
                </a:spcBef>
                <a:spcAft>
                  <a:spcPct val="0"/>
                </a:spcAft>
              </a:pPr>
              <a:t>69</a:t>
            </a:fld>
            <a:endParaRPr lang="en-US" alt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spcBef>
                <a:spcPct val="0"/>
              </a:spcBef>
            </a:pPr>
            <a:fld id="{9EAAB62D-2C17-4512-9688-74096CA02E58}" type="slidenum">
              <a:rPr lang="ar-SA" altLang="en-US">
                <a:solidFill>
                  <a:prstClr val="black"/>
                </a:solidFill>
                <a:latin typeface="Tahoma" pitchFamily="34" charset="0"/>
              </a:rPr>
              <a:pPr algn="r" rtl="1" eaLnBrk="1" hangingPunct="1">
                <a:spcBef>
                  <a:spcPct val="0"/>
                </a:spcBef>
              </a:pPr>
              <a:t>70</a:t>
            </a:fld>
            <a:endParaRPr lang="en-US" altLang="en-US">
              <a:solidFill>
                <a:prstClr val="black"/>
              </a:solidFill>
              <a:latin typeface="Tahoma" pitchFamily="34" charset="0"/>
            </a:endParaRPr>
          </a:p>
        </p:txBody>
      </p:sp>
      <p:sp>
        <p:nvSpPr>
          <p:cNvPr id="9421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altLang="en-US" smtClean="0"/>
          </a:p>
        </p:txBody>
      </p:sp>
      <p:sp>
        <p:nvSpPr>
          <p:cNvPr id="4" name="Slide Number Placeholder 3"/>
          <p:cNvSpPr txBox="1">
            <a:spLocks noGrp="1"/>
          </p:cNvSpPr>
          <p:nvPr/>
        </p:nvSpPr>
        <p:spPr>
          <a:xfrm>
            <a:off x="1588" y="8685213"/>
            <a:ext cx="2971800" cy="457200"/>
          </a:xfrm>
          <a:prstGeom prst="rect">
            <a:avLst/>
          </a:prstGeom>
          <a:noFill/>
        </p:spPr>
        <p:txBody>
          <a:bodyPr rtlCol="1" anchor="b"/>
          <a:lstStyle/>
          <a:p>
            <a:pPr rtl="1">
              <a:defRPr/>
            </a:pPr>
            <a:fld id="{B844A408-B84D-4457-B849-26A7F391732D}" type="slidenum">
              <a:rPr lang="fa-IR" sz="1200">
                <a:solidFill>
                  <a:prstClr val="black"/>
                </a:solidFill>
              </a:rPr>
              <a:pPr rtl="1">
                <a:defRPr/>
              </a:pPr>
              <a:t>70</a:t>
            </a:fld>
            <a:endParaRPr lang="fa-IR"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2E9F3A-2D30-4E8F-AAF3-CA767F94AEDC}" type="slidenum">
              <a:rPr lang="en-US" altLang="en-US">
                <a:solidFill>
                  <a:prstClr val="black"/>
                </a:solidFill>
              </a:rPr>
              <a:pPr eaLnBrk="1" hangingPunct="1"/>
              <a:t>9</a:t>
            </a:fld>
            <a:endParaRPr lang="en-US" altLang="en-US">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6F4AC3-724F-4C1A-84F4-EEB389995459}" type="slidenum">
              <a:rPr lang="en-US" altLang="en-US">
                <a:solidFill>
                  <a:prstClr val="black"/>
                </a:solidFill>
              </a:rPr>
              <a:pPr eaLnBrk="1" hangingPunct="1"/>
              <a:t>10</a:t>
            </a:fld>
            <a:endParaRPr lang="en-US" altLang="en-US">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29148BA-6AD5-4D84-A6CA-D4D97A8270A0}" type="slidenum">
              <a:rPr lang="en-US" altLang="en-US">
                <a:solidFill>
                  <a:prstClr val="black"/>
                </a:solidFill>
              </a:rPr>
              <a:pPr eaLnBrk="1" hangingPunct="1"/>
              <a:t>18</a:t>
            </a:fld>
            <a:endParaRPr lang="en-US" altLang="en-US">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7217B4A-AA1E-4FB6-935E-0AE87BA087E5}" type="slidenum">
              <a:rPr lang="en-US" altLang="en-US">
                <a:solidFill>
                  <a:prstClr val="black"/>
                </a:solidFill>
              </a:rPr>
              <a:pPr eaLnBrk="1" hangingPunct="1"/>
              <a:t>19</a:t>
            </a:fld>
            <a:endParaRPr lang="en-US" altLang="en-US">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B7AD08-A891-4479-8D87-2C7049563CAF}" type="slidenum">
              <a:rPr lang="en-US" altLang="en-US">
                <a:solidFill>
                  <a:prstClr val="black"/>
                </a:solidFill>
              </a:rPr>
              <a:pPr eaLnBrk="1" hangingPunct="1"/>
              <a:t>48</a:t>
            </a:fld>
            <a:endParaRPr lang="en-US" altLang="en-US">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spcBef>
                <a:spcPct val="0"/>
              </a:spcBef>
            </a:pPr>
            <a:fld id="{5E4232E9-529F-433F-B645-C13E91CC65F7}" type="slidenum">
              <a:rPr lang="ar-SA" altLang="en-US">
                <a:solidFill>
                  <a:prstClr val="black"/>
                </a:solidFill>
                <a:latin typeface="Tahoma" pitchFamily="34" charset="0"/>
              </a:rPr>
              <a:pPr algn="r" rtl="1" eaLnBrk="1" hangingPunct="1">
                <a:spcBef>
                  <a:spcPct val="0"/>
                </a:spcBef>
              </a:pPr>
              <a:t>52</a:t>
            </a:fld>
            <a:endParaRPr lang="en-US" altLang="en-US">
              <a:solidFill>
                <a:prstClr val="black"/>
              </a:solidFill>
              <a:latin typeface="Tahoma"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3DBAEE8-4419-4D9B-ABAA-B5ABEA6D6F42}" type="slidenum">
              <a:rPr lang="en-US" altLang="en-US">
                <a:solidFill>
                  <a:prstClr val="black"/>
                </a:solidFill>
              </a:rPr>
              <a:pPr eaLnBrk="1" hangingPunct="1"/>
              <a:t>54</a:t>
            </a:fld>
            <a:endParaRPr lang="en-US" altLang="en-US">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10B6763-488E-454C-ABCB-7ECA4E3CBAB6}" type="slidenum">
              <a:rPr lang="en-US" altLang="en-US">
                <a:solidFill>
                  <a:prstClr val="black"/>
                </a:solidFill>
              </a:rPr>
              <a:pPr eaLnBrk="1" hangingPunct="1"/>
              <a:t>55</a:t>
            </a:fld>
            <a:endParaRPr lang="en-US" altLang="en-US">
              <a:solidFill>
                <a:prstClr val="black"/>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dirty="0">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300513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23209476"/>
      </p:ext>
    </p:extLst>
  </p:cSld>
  <p:clrMapOvr>
    <a:masterClrMapping/>
  </p:clrMapOvr>
  <p:transition>
    <p:dissolv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7771283"/>
      </p:ext>
    </p:extLst>
  </p:cSld>
  <p:clrMapOvr>
    <a:masterClrMapping/>
  </p:clrMapOvr>
  <p:transition>
    <p:dissolv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8014938"/>
      </p:ext>
    </p:extLst>
  </p:cSld>
  <p:clrMapOvr>
    <a:masterClrMapping/>
  </p:clrMapOvr>
  <p:transition>
    <p:dissolv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0873331"/>
      </p:ext>
    </p:extLst>
  </p:cSld>
  <p:clrMapOvr>
    <a:masterClrMapping/>
  </p:clrMapOvr>
  <p:transition>
    <p:dissolv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9994396"/>
      </p:ext>
    </p:extLst>
  </p:cSld>
  <p:clrMapOvr>
    <a:masterClrMapping/>
  </p:clrMapOvr>
  <p:transition>
    <p:dissolv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0655740"/>
      </p:ext>
    </p:extLst>
  </p:cSld>
  <p:clrMapOvr>
    <a:masterClrMapping/>
  </p:clrMapOvr>
  <p:transition>
    <p:dissolv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8458866"/>
      </p:ext>
    </p:extLst>
  </p:cSld>
  <p:clrMapOvr>
    <a:masterClrMapping/>
  </p:clrMapOvr>
  <p:transition>
    <p:dissolv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9008864"/>
      </p:ext>
    </p:extLst>
  </p:cSld>
  <p:clrMapOvr>
    <a:masterClrMapping/>
  </p:clrMapOvr>
  <p:transition>
    <p:dissolv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3031693"/>
      </p:ext>
    </p:extLst>
  </p:cSld>
  <p:clrMapOvr>
    <a:masterClrMapping/>
  </p:clrMapOvr>
  <p:transition>
    <p:dissolv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4313759"/>
      </p:ext>
    </p:extLst>
  </p:cSld>
  <p:clrMapOvr>
    <a:masterClrMapping/>
  </p:clrMapOvr>
  <p:transition>
    <p:dissolv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80913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25782750"/>
      </p:ext>
    </p:extLst>
  </p:cSld>
  <p:clrMapOvr>
    <a:masterClrMapping/>
  </p:clrMapOvr>
  <p:transition>
    <p:dissolv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8408348"/>
      </p:ext>
    </p:extLst>
  </p:cSld>
  <p:clrMapOvr>
    <a:masterClrMapping/>
  </p:clrMapOvr>
  <p:transition>
    <p:dissolv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5460629"/>
      </p:ext>
    </p:extLst>
  </p:cSld>
  <p:clrMapOvr>
    <a:masterClrMapping/>
  </p:clrMapOvr>
  <p:transition>
    <p:dissolv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231939"/>
      </p:ext>
    </p:extLst>
  </p:cSld>
  <p:clrMapOvr>
    <a:masterClrMapping/>
  </p:clrMapOvr>
  <p:transition>
    <p:dissolv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5836695"/>
      </p:ext>
    </p:extLst>
  </p:cSld>
  <p:clrMapOvr>
    <a:masterClrMapping/>
  </p:clrMapOvr>
  <p:transition>
    <p:dissolv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1293682"/>
      </p:ext>
    </p:extLst>
  </p:cSld>
  <p:clrMapOvr>
    <a:masterClrMapping/>
  </p:clrMapOvr>
  <p:transition>
    <p:dissolv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8936077"/>
      </p:ext>
    </p:extLst>
  </p:cSld>
  <p:clrMapOvr>
    <a:masterClrMapping/>
  </p:clrMapOvr>
  <p:transition>
    <p:dissolv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5604376"/>
      </p:ext>
    </p:extLst>
  </p:cSld>
  <p:clrMapOvr>
    <a:masterClrMapping/>
  </p:clrMapOvr>
  <p:transition>
    <p:dissolv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6724353"/>
      </p:ext>
    </p:extLst>
  </p:cSld>
  <p:clrMapOvr>
    <a:masterClrMapping/>
  </p:clrMapOvr>
  <p:transition>
    <p:dissolv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03321736"/>
      </p:ext>
    </p:extLst>
  </p:cSld>
  <p:clrMapOvr>
    <a:masterClrMapping/>
  </p:clrMapOvr>
  <p:transition>
    <p:dissolv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1207907"/>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0341454"/>
      </p:ext>
    </p:extLst>
  </p:cSld>
  <p:clrMapOvr>
    <a:masterClrMapping/>
  </p:clrMapOvr>
  <p:transition>
    <p:dissolv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8134660"/>
      </p:ext>
    </p:extLst>
  </p:cSld>
  <p:clrMapOvr>
    <a:masterClrMapping/>
  </p:clrMapOvr>
  <p:transition>
    <p:dissolv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2740558"/>
      </p:ext>
    </p:extLst>
  </p:cSld>
  <p:clrMapOvr>
    <a:masterClrMapping/>
  </p:clrMapOvr>
  <p:transition>
    <p:dissolv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2038598"/>
      </p:ext>
    </p:extLst>
  </p:cSld>
  <p:clrMapOvr>
    <a:masterClrMapping/>
  </p:clrMapOvr>
  <p:transition>
    <p:dissolv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1894198"/>
      </p:ext>
    </p:extLst>
  </p:cSld>
  <p:clrMapOvr>
    <a:masterClrMapping/>
  </p:clrMapOvr>
  <p:transition>
    <p:dissolv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0605796"/>
      </p:ext>
    </p:extLst>
  </p:cSld>
  <p:clrMapOvr>
    <a:masterClrMapping/>
  </p:clrMapOvr>
  <p:transition>
    <p:dissolv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8772684"/>
      </p:ext>
    </p:extLst>
  </p:cSld>
  <p:clrMapOvr>
    <a:masterClrMapping/>
  </p:clrMapOvr>
  <p:transition>
    <p:dissolv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1625891"/>
      </p:ext>
    </p:extLst>
  </p:cSld>
  <p:clrMapOvr>
    <a:masterClrMapping/>
  </p:clrMapOvr>
  <p:transition>
    <p:dissolv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2284072"/>
      </p:ext>
    </p:extLst>
  </p:cSld>
  <p:clrMapOvr>
    <a:masterClrMapping/>
  </p:clrMapOvr>
  <p:transition>
    <p:dissolv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3373840"/>
      </p:ext>
    </p:extLst>
  </p:cSld>
  <p:clrMapOvr>
    <a:masterClrMapping/>
  </p:clrMapOvr>
  <p:transition>
    <p:dissolv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2113584"/>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dirty="0">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53945454"/>
      </p:ext>
    </p:extLst>
  </p:cSld>
  <p:clrMapOvr>
    <a:masterClrMapping/>
  </p:clrMapOvr>
  <p:transition>
    <p:dissolv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3969205"/>
      </p:ext>
    </p:extLst>
  </p:cSld>
  <p:clrMapOvr>
    <a:masterClrMapping/>
  </p:clrMapOvr>
  <p:transition>
    <p:dissolv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2943801"/>
      </p:ext>
    </p:extLst>
  </p:cSld>
  <p:clrMapOvr>
    <a:masterClrMapping/>
  </p:clrMapOvr>
  <p:transition>
    <p:dissolv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43266"/>
      </p:ext>
    </p:extLst>
  </p:cSld>
  <p:clrMapOvr>
    <a:masterClrMapping/>
  </p:clrMapOvr>
  <p:transition>
    <p:dissolv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024104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76136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9254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04663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83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38597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9176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80113826"/>
      </p:ext>
    </p:extLst>
  </p:cSld>
  <p:clrMapOvr>
    <a:masterClrMapping/>
  </p:clrMapOvr>
  <p:transition>
    <p:dissolv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02187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1575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50649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9808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97281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FFFFFF"/>
              </a:solidFill>
            </a:endParaRPr>
          </a:p>
        </p:txBody>
      </p:sp>
      <p:sp>
        <p:nvSpPr>
          <p:cNvPr id="19" name="Footer Placeholder 18"/>
          <p:cNvSpPr>
            <a:spLocks noGrp="1"/>
          </p:cNvSpPr>
          <p:nvPr>
            <p:ph type="ftr" sz="quarter" idx="11"/>
          </p:nvPr>
        </p:nvSpPr>
        <p:spPr/>
        <p:txBody>
          <a:bodyPr/>
          <a:lstStyle/>
          <a:p>
            <a:pPr>
              <a:defRPr/>
            </a:pPr>
            <a:endParaRPr lang="en-US">
              <a:solidFill>
                <a:srgbClr val="FFFFFF"/>
              </a:solidFill>
            </a:endParaRPr>
          </a:p>
        </p:txBody>
      </p:sp>
      <p:sp>
        <p:nvSpPr>
          <p:cNvPr id="27" name="Slide Number Placeholder 26"/>
          <p:cNvSpPr>
            <a:spLocks noGrp="1"/>
          </p:cNvSpPr>
          <p:nvPr>
            <p:ph type="sldNum" sz="quarter" idx="12"/>
          </p:nvPr>
        </p:nvSpPr>
        <p:spPr/>
        <p:txBody>
          <a:bodyPr/>
          <a:lstStyle/>
          <a:p>
            <a:pPr>
              <a:defRPr/>
            </a:pPr>
            <a:fld id="{525514C4-B322-4FD5-862D-62E58EEADC5B}" type="slidenum">
              <a:rPr lang="ar-SA" smtClean="0">
                <a:solidFill>
                  <a:srgbClr val="FFFFFF"/>
                </a:solidFill>
              </a:rPr>
              <a:pPr>
                <a:defRPr/>
              </a:pPr>
              <a:t>‹#›</a:t>
            </a:fld>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CAC0A93E-8F62-4D09-9705-5964509D12CB}" type="slidenum">
              <a:rPr lang="ar-SA"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797D29D-CCE4-492D-ACDF-DC2E31B54719}" type="slidenum">
              <a:rPr lang="ar-SA" smtClean="0">
                <a:solidFill>
                  <a:srgbClr val="FFFFFF"/>
                </a:solidFill>
              </a:rPr>
              <a:pPr>
                <a:defRPr/>
              </a:pPr>
              <a:t>‹#›</a:t>
            </a:fld>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FDC65951-EC36-479A-9431-FBF0B24F096F}" type="slidenum">
              <a:rPr lang="ar-SA"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26737C56-7AE9-439A-85C3-B80031524FB3}" type="slidenum">
              <a:rPr lang="ar-SA"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17195929"/>
      </p:ext>
    </p:extLst>
  </p:cSld>
  <p:clrMapOvr>
    <a:masterClrMapping/>
  </p:clrMapOvr>
  <p:transition>
    <p:dissolv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6731DD70-8CEA-407D-9EDB-3C02126B78DE}" type="slidenum">
              <a:rPr lang="ar-SA"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96CCA05F-0405-4F18-9E3D-E25439273463}" type="slidenum">
              <a:rPr lang="ar-SA"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75F74B8C-FD29-4BB6-819A-A0F17024B34F}" type="slidenum">
              <a:rPr lang="ar-SA"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91EC02BD-FAE2-4401-B07E-71AE0EDE594F}" type="slidenum">
              <a:rPr lang="ar-SA" smtClean="0">
                <a:solidFill>
                  <a:srgbClr val="FFFFFF"/>
                </a:solidFill>
              </a:rPr>
              <a:pPr>
                <a:defRPr/>
              </a:pPr>
              <a:t>‹#›</a:t>
            </a:fld>
            <a:endParaRPr lang="en-US">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738ACEC-23ED-4F8F-B39A-6F4D9BBD738B}" type="slidenum">
              <a:rPr lang="ar-SA"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CD7A5A6A-2F56-4503-81F8-1E92D3508B79}" type="slidenum">
              <a:rPr lang="ar-SA"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2777918"/>
      </p:ext>
    </p:extLst>
  </p:cSld>
  <p:clrMapOvr>
    <a:masterClrMapping/>
  </p:clrMapOvr>
  <p:transition>
    <p:dissolv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0232600"/>
      </p:ext>
    </p:extLst>
  </p:cSld>
  <p:clrMapOvr>
    <a:masterClrMapping/>
  </p:clrMapOvr>
  <p:transition>
    <p:dissolv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0494451"/>
      </p:ext>
    </p:extLst>
  </p:cSld>
  <p:clrMapOvr>
    <a:masterClrMapping/>
  </p:clrMapOvr>
  <p:transition>
    <p:dissolv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1719034"/>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94331424"/>
      </p:ext>
    </p:extLst>
  </p:cSld>
  <p:clrMapOvr>
    <a:masterClrMapping/>
  </p:clrMapOvr>
  <p:transition>
    <p:dissolv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5346693"/>
      </p:ext>
    </p:extLst>
  </p:cSld>
  <p:clrMapOvr>
    <a:masterClrMapping/>
  </p:clrMapOvr>
  <p:transition>
    <p:dissolv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88099625"/>
      </p:ext>
    </p:extLst>
  </p:cSld>
  <p:clrMapOvr>
    <a:masterClrMapping/>
  </p:clrMapOvr>
  <p:transition>
    <p:dissolv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8923109"/>
      </p:ext>
    </p:extLst>
  </p:cSld>
  <p:clrMapOvr>
    <a:masterClrMapping/>
  </p:clrMapOvr>
  <p:transition>
    <p:dissolv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4477287"/>
      </p:ext>
    </p:extLst>
  </p:cSld>
  <p:clrMapOvr>
    <a:masterClrMapping/>
  </p:clrMapOvr>
  <p:transition>
    <p:dissolv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4139491"/>
      </p:ext>
    </p:extLst>
  </p:cSld>
  <p:clrMapOvr>
    <a:masterClrMapping/>
  </p:clrMapOvr>
  <p:transition>
    <p:dissolv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830495"/>
      </p:ext>
    </p:extLst>
  </p:cSld>
  <p:clrMapOvr>
    <a:masterClrMapping/>
  </p:clrMapOvr>
  <p:transition>
    <p:dissolv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9880601"/>
      </p:ext>
    </p:extLst>
  </p:cSld>
  <p:clrMapOvr>
    <a:masterClrMapping/>
  </p:clrMapOvr>
  <p:transition>
    <p:dissolv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9253477"/>
      </p:ext>
    </p:extLst>
  </p:cSld>
  <p:clrMapOvr>
    <a:masterClrMapping/>
  </p:clrMapOvr>
  <p:transition>
    <p:dissolv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74177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619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47371822"/>
      </p:ext>
    </p:extLst>
  </p:cSld>
  <p:clrMapOvr>
    <a:masterClrMapping/>
  </p:clrMapOvr>
  <p:transition>
    <p:dissolv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96028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27073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56664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259659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80605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8175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88630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75948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23843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2754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4996603"/>
      </p:ext>
    </p:extLst>
  </p:cSld>
  <p:clrMapOvr>
    <a:masterClrMapping/>
  </p:clrMapOvr>
  <p:transition>
    <p:dissolv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694558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13805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11879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50517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461350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57870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34854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151566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40551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6763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26066410"/>
      </p:ext>
    </p:extLst>
  </p:cSld>
  <p:clrMapOvr>
    <a:masterClrMapping/>
  </p:clrMapOvr>
  <p:transition>
    <p:dissolv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19315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265401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28618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64298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39281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07564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62025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248261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5421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19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92520534"/>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59583208"/>
      </p:ext>
    </p:extLst>
  </p:cSld>
  <p:clrMapOvr>
    <a:masterClrMapping/>
  </p:clrMapOvr>
  <p:transition>
    <p:dissolv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21215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62824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07542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04876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70771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96983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875242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48503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84919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283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56344724"/>
      </p:ext>
    </p:extLst>
  </p:cSld>
  <p:clrMapOvr>
    <a:masterClrMapping/>
  </p:clrMapOvr>
  <p:transition>
    <p:dissolv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101528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136074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77001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94826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18766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064151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9025397"/>
      </p:ext>
    </p:extLst>
  </p:cSld>
  <p:clrMapOvr>
    <a:masterClrMapping/>
  </p:clrMapOvr>
  <p:transition>
    <p:dissolv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2747436"/>
      </p:ext>
    </p:extLst>
  </p:cSld>
  <p:clrMapOvr>
    <a:masterClrMapping/>
  </p:clrMapOvr>
  <p:transition>
    <p:dissolv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3460512"/>
      </p:ext>
    </p:extLst>
  </p:cSld>
  <p:clrMapOvr>
    <a:masterClrMapping/>
  </p:clrMapOvr>
  <p:transition>
    <p:dissolv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0711059"/>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2012050"/>
      </p:ext>
    </p:extLst>
  </p:cSld>
  <p:clrMapOvr>
    <a:masterClrMapping/>
  </p:clrMapOvr>
  <p:transition>
    <p:dissolv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5892363"/>
      </p:ext>
    </p:extLst>
  </p:cSld>
  <p:clrMapOvr>
    <a:masterClrMapping/>
  </p:clrMapOvr>
  <p:transition>
    <p:dissolv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3305168"/>
      </p:ext>
    </p:extLst>
  </p:cSld>
  <p:clrMapOvr>
    <a:masterClrMapping/>
  </p:clrMapOvr>
  <p:transition>
    <p:dissolv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2102845"/>
      </p:ext>
    </p:extLst>
  </p:cSld>
  <p:clrMapOvr>
    <a:masterClrMapping/>
  </p:clrMapOvr>
  <p:transition>
    <p:dissolv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6282807"/>
      </p:ext>
    </p:extLst>
  </p:cSld>
  <p:clrMapOvr>
    <a:masterClrMapping/>
  </p:clrMapOvr>
  <p:transition>
    <p:dissolv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5240060"/>
      </p:ext>
    </p:extLst>
  </p:cSld>
  <p:clrMapOvr>
    <a:masterClrMapping/>
  </p:clrMapOvr>
  <p:transition>
    <p:dissolv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3938253"/>
      </p:ext>
    </p:extLst>
  </p:cSld>
  <p:clrMapOvr>
    <a:masterClrMapping/>
  </p:clrMapOvr>
  <p:transition>
    <p:dissolv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2572214"/>
      </p:ext>
    </p:extLst>
  </p:cSld>
  <p:clrMapOvr>
    <a:masterClrMapping/>
  </p:clrMapOvr>
  <p:transition>
    <p:dissolv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4374373"/>
      </p:ext>
    </p:extLst>
  </p:cSld>
  <p:clrMapOvr>
    <a:masterClrMapping/>
  </p:clrMapOvr>
  <p:transition>
    <p:dissolv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2839012"/>
      </p:ext>
    </p:extLst>
  </p:cSld>
  <p:clrMapOvr>
    <a:masterClrMapping/>
  </p:clrMapOvr>
  <p:transition>
    <p:dissolv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5243184"/>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25988985"/>
      </p:ext>
    </p:extLst>
  </p:cSld>
  <p:clrMapOvr>
    <a:masterClrMapping/>
  </p:clrMapOvr>
  <p:transition>
    <p:dissolv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2624724"/>
      </p:ext>
    </p:extLst>
  </p:cSld>
  <p:clrMapOvr>
    <a:masterClrMapping/>
  </p:clrMapOvr>
  <p:transition>
    <p:dissolv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9413768"/>
      </p:ext>
    </p:extLst>
  </p:cSld>
  <p:clrMapOvr>
    <a:masterClrMapping/>
  </p:clrMapOvr>
  <p:transition>
    <p:dissolv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9365439"/>
      </p:ext>
    </p:extLst>
  </p:cSld>
  <p:clrMapOvr>
    <a:masterClrMapping/>
  </p:clrMapOvr>
  <p:transition>
    <p:dissolv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9172633"/>
      </p:ext>
    </p:extLst>
  </p:cSld>
  <p:clrMapOvr>
    <a:masterClrMapping/>
  </p:clrMapOvr>
  <p:transition>
    <p:dissolv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1270572"/>
      </p:ext>
    </p:extLst>
  </p:cSld>
  <p:clrMapOvr>
    <a:masterClrMapping/>
  </p:clrMapOvr>
  <p:transition>
    <p:dissolv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85973629"/>
      </p:ext>
    </p:extLst>
  </p:cSld>
  <p:clrMapOvr>
    <a:masterClrMapping/>
  </p:clrMapOvr>
  <p:transition>
    <p:dissolv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987597"/>
      </p:ext>
    </p:extLst>
  </p:cSld>
  <p:clrMapOvr>
    <a:masterClrMapping/>
  </p:clrMapOvr>
  <p:transition>
    <p:dissolv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4114542"/>
      </p:ext>
    </p:extLst>
  </p:cSld>
  <p:clrMapOvr>
    <a:masterClrMapping/>
  </p:clrMapOvr>
  <p:transition>
    <p:dissolv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8568191"/>
      </p:ext>
    </p:extLst>
  </p:cSld>
  <p:clrMapOvr>
    <a:masterClrMapping/>
  </p:clrMapOvr>
  <p:transition>
    <p:dissolv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6836866"/>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3121909"/>
      </p:ext>
    </p:extLst>
  </p:cSld>
  <p:clrMapOvr>
    <a:masterClrMapping/>
  </p:clrMapOvr>
  <p:transition>
    <p:dissolv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7606855"/>
      </p:ext>
    </p:extLst>
  </p:cSld>
  <p:clrMapOvr>
    <a:masterClrMapping/>
  </p:clrMapOvr>
  <p:transition>
    <p:dissolv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5340306"/>
      </p:ext>
    </p:extLst>
  </p:cSld>
  <p:clrMapOvr>
    <a:masterClrMapping/>
  </p:clrMapOvr>
  <p:transition>
    <p:dissolv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7626050"/>
      </p:ext>
    </p:extLst>
  </p:cSld>
  <p:clrMapOvr>
    <a:masterClrMapping/>
  </p:clrMapOvr>
  <p:transition>
    <p:dissolv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6531229"/>
      </p:ext>
    </p:extLst>
  </p:cSld>
  <p:clrMapOvr>
    <a:masterClrMapping/>
  </p:clrMapOvr>
  <p:transition>
    <p:dissolv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9782862"/>
      </p:ext>
    </p:extLst>
  </p:cSld>
  <p:clrMapOvr>
    <a:masterClrMapping/>
  </p:clrMapOvr>
  <p:transition>
    <p:dissolv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8990552"/>
      </p:ext>
    </p:extLst>
  </p:cSld>
  <p:clrMapOvr>
    <a:masterClrMapping/>
  </p:clrMapOvr>
  <p:transition>
    <p:dissolv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4746505"/>
      </p:ext>
    </p:extLst>
  </p:cSld>
  <p:clrMapOvr>
    <a:masterClrMapping/>
  </p:clrMapOvr>
  <p:transition>
    <p:dissolv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795720"/>
      </p:ext>
    </p:extLst>
  </p:cSld>
  <p:clrMapOvr>
    <a:masterClrMapping/>
  </p:clrMapOvr>
  <p:transition>
    <p:dissolv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3492162"/>
      </p:ext>
    </p:extLst>
  </p:cSld>
  <p:clrMapOvr>
    <a:masterClrMapping/>
  </p:clrMapOvr>
  <p:transition>
    <p:dissolv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475475"/>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dirty="0">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75830062"/>
      </p:ext>
    </p:extLst>
  </p:cSld>
  <p:clrMapOvr>
    <a:masterClrMapping/>
  </p:clrMapOvr>
  <p:transition>
    <p:dissolv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9686486"/>
      </p:ext>
    </p:extLst>
  </p:cSld>
  <p:clrMapOvr>
    <a:masterClrMapping/>
  </p:clrMapOvr>
  <p:transition>
    <p:dissolv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1755159"/>
      </p:ext>
    </p:extLst>
  </p:cSld>
  <p:clrMapOvr>
    <a:masterClrMapping/>
  </p:clrMapOvr>
  <p:transition>
    <p:dissolv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08961444"/>
      </p:ext>
    </p:extLst>
  </p:cSld>
  <p:clrMapOvr>
    <a:masterClrMapping/>
  </p:clrMapOvr>
  <p:transition>
    <p:dissolv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9569756"/>
      </p:ext>
    </p:extLst>
  </p:cSld>
  <p:clrMapOvr>
    <a:masterClrMapping/>
  </p:clrMapOvr>
  <p:transition>
    <p:dissolv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4229738"/>
      </p:ext>
    </p:extLst>
  </p:cSld>
  <p:clrMapOvr>
    <a:masterClrMapping/>
  </p:clrMapOvr>
  <p:transition>
    <p:dissolv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174251"/>
      </p:ext>
    </p:extLst>
  </p:cSld>
  <p:clrMapOvr>
    <a:masterClrMapping/>
  </p:clrMapOvr>
  <p:transition>
    <p:dissolv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770230"/>
      </p:ext>
    </p:extLst>
  </p:cSld>
  <p:clrMapOvr>
    <a:masterClrMapping/>
  </p:clrMapOvr>
  <p:transition>
    <p:dissolv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8191145"/>
      </p:ext>
    </p:extLst>
  </p:cSld>
  <p:clrMapOvr>
    <a:masterClrMapping/>
  </p:clrMapOvr>
  <p:transition>
    <p:dissolv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9361800"/>
      </p:ext>
    </p:extLst>
  </p:cSld>
  <p:clrMapOvr>
    <a:masterClrMapping/>
  </p:clrMapOvr>
  <p:transition>
    <p:dissolv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0417399"/>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8181362"/>
      </p:ext>
    </p:extLst>
  </p:cSld>
  <p:clrMapOvr>
    <a:masterClrMapping/>
  </p:clrMapOvr>
  <p:transition>
    <p:dissolv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0893146"/>
      </p:ext>
    </p:extLst>
  </p:cSld>
  <p:clrMapOvr>
    <a:masterClrMapping/>
  </p:clrMapOvr>
  <p:transition>
    <p:dissolv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5242259"/>
      </p:ext>
    </p:extLst>
  </p:cSld>
  <p:clrMapOvr>
    <a:masterClrMapping/>
  </p:clrMapOvr>
  <p:transition>
    <p:dissolv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9381950"/>
      </p:ext>
    </p:extLst>
  </p:cSld>
  <p:clrMapOvr>
    <a:masterClrMapping/>
  </p:clrMapOvr>
  <p:transition>
    <p:dissolv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1058173"/>
      </p:ext>
    </p:extLst>
  </p:cSld>
  <p:clrMapOvr>
    <a:masterClrMapping/>
  </p:clrMapOvr>
  <p:transition>
    <p:dissolv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0951556"/>
      </p:ext>
    </p:extLst>
  </p:cSld>
  <p:clrMapOvr>
    <a:masterClrMapping/>
  </p:clrMapOvr>
  <p:transition>
    <p:dissolv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5306185"/>
      </p:ext>
    </p:extLst>
  </p:cSld>
  <p:clrMapOvr>
    <a:masterClrMapping/>
  </p:clrMapOvr>
  <p:transition>
    <p:dissolv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9475406"/>
      </p:ext>
    </p:extLst>
  </p:cSld>
  <p:clrMapOvr>
    <a:masterClrMapping/>
  </p:clrMapOvr>
  <p:transition>
    <p:dissolv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8588151"/>
      </p:ext>
    </p:extLst>
  </p:cSld>
  <p:clrMapOvr>
    <a:masterClrMapping/>
  </p:clrMapOvr>
  <p:transition>
    <p:dissolv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2571642"/>
      </p:ext>
    </p:extLst>
  </p:cSld>
  <p:clrMapOvr>
    <a:masterClrMapping/>
  </p:clrMapOvr>
  <p:transition>
    <p:dissolv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6394712"/>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1607464"/>
      </p:ext>
    </p:extLst>
  </p:cSld>
  <p:clrMapOvr>
    <a:masterClrMapping/>
  </p:clrMapOvr>
  <p:transition>
    <p:dissolv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4143341"/>
      </p:ext>
    </p:extLst>
  </p:cSld>
  <p:clrMapOvr>
    <a:masterClrMapping/>
  </p:clrMapOvr>
  <p:transition>
    <p:dissolv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0177100"/>
      </p:ext>
    </p:extLst>
  </p:cSld>
  <p:clrMapOvr>
    <a:masterClrMapping/>
  </p:clrMapOvr>
  <p:transition>
    <p:dissolv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0017600"/>
      </p:ext>
    </p:extLst>
  </p:cSld>
  <p:clrMapOvr>
    <a:masterClrMapping/>
  </p:clrMapOvr>
  <p:transition>
    <p:dissolv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3252581"/>
      </p:ext>
    </p:extLst>
  </p:cSld>
  <p:clrMapOvr>
    <a:masterClrMapping/>
  </p:clrMapOvr>
  <p:transition>
    <p:dissolv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0456923"/>
      </p:ext>
    </p:extLst>
  </p:cSld>
  <p:clrMapOvr>
    <a:masterClrMapping/>
  </p:clrMapOvr>
  <p:transition>
    <p:dissolv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1957261"/>
      </p:ext>
    </p:extLst>
  </p:cSld>
  <p:clrMapOvr>
    <a:masterClrMapping/>
  </p:clrMapOvr>
  <p:transition>
    <p:dissolv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2597168"/>
      </p:ext>
    </p:extLst>
  </p:cSld>
  <p:clrMapOvr>
    <a:masterClrMapping/>
  </p:clrMapOvr>
  <p:transition>
    <p:dissolv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8016478"/>
      </p:ext>
    </p:extLst>
  </p:cSld>
  <p:clrMapOvr>
    <a:masterClrMapping/>
  </p:clrMapOvr>
  <p:transition>
    <p:dissolv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7720624"/>
      </p:ext>
    </p:extLst>
  </p:cSld>
  <p:clrMapOvr>
    <a:masterClrMapping/>
  </p:clrMapOvr>
  <p:transition>
    <p:dissolv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5451556"/>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977402"/>
      </p:ext>
    </p:extLst>
  </p:cSld>
  <p:clrMapOvr>
    <a:masterClrMapping/>
  </p:clrMapOvr>
  <p:transition>
    <p:dissolv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8435041"/>
      </p:ext>
    </p:extLst>
  </p:cSld>
  <p:clrMapOvr>
    <a:masterClrMapping/>
  </p:clrMapOvr>
  <p:transition>
    <p:dissolv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0875892"/>
      </p:ext>
    </p:extLst>
  </p:cSld>
  <p:clrMapOvr>
    <a:masterClrMapping/>
  </p:clrMapOvr>
  <p:transition>
    <p:dissolv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9259147"/>
      </p:ext>
    </p:extLst>
  </p:cSld>
  <p:clrMapOvr>
    <a:masterClrMapping/>
  </p:clrMapOvr>
  <p:transition>
    <p:dissolv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4089305"/>
      </p:ext>
    </p:extLst>
  </p:cSld>
  <p:clrMapOvr>
    <a:masterClrMapping/>
  </p:clrMapOvr>
  <p:transition>
    <p:dissolv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5226986"/>
      </p:ext>
    </p:extLst>
  </p:cSld>
  <p:clrMapOvr>
    <a:masterClrMapping/>
  </p:clrMapOvr>
  <p:transition>
    <p:dissolv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0659437"/>
      </p:ext>
    </p:extLst>
  </p:cSld>
  <p:clrMapOvr>
    <a:masterClrMapping/>
  </p:clrMapOvr>
  <p:transition>
    <p:dissolv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86889084"/>
      </p:ext>
    </p:extLst>
  </p:cSld>
  <p:clrMapOvr>
    <a:masterClrMapping/>
  </p:clrMapOvr>
  <p:transition>
    <p:dissolv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0028564"/>
      </p:ext>
    </p:extLst>
  </p:cSld>
  <p:clrMapOvr>
    <a:masterClrMapping/>
  </p:clrMapOvr>
  <p:transition>
    <p:dissolv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0763347"/>
      </p:ext>
    </p:extLst>
  </p:cSld>
  <p:clrMapOvr>
    <a:masterClrMapping/>
  </p:clrMapOvr>
  <p:transition>
    <p:dissolv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099213"/>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45468411"/>
      </p:ext>
    </p:extLst>
  </p:cSld>
  <p:clrMapOvr>
    <a:masterClrMapping/>
  </p:clrMapOvr>
  <p:transition>
    <p:dissolv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3501168"/>
      </p:ext>
    </p:extLst>
  </p:cSld>
  <p:clrMapOvr>
    <a:masterClrMapping/>
  </p:clrMapOvr>
  <p:transition>
    <p:dissolv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5698621"/>
      </p:ext>
    </p:extLst>
  </p:cSld>
  <p:clrMapOvr>
    <a:masterClrMapping/>
  </p:clrMapOvr>
  <p:transition>
    <p:dissolv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7859718"/>
      </p:ext>
    </p:extLst>
  </p:cSld>
  <p:clrMapOvr>
    <a:masterClrMapping/>
  </p:clrMapOvr>
  <p:transition>
    <p:dissolv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0207343"/>
      </p:ext>
    </p:extLst>
  </p:cSld>
  <p:clrMapOvr>
    <a:masterClrMapping/>
  </p:clrMapOvr>
  <p:transition>
    <p:dissolv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714845"/>
      </p:ext>
    </p:extLst>
  </p:cSld>
  <p:clrMapOvr>
    <a:masterClrMapping/>
  </p:clrMapOvr>
  <p:transition>
    <p:dissolv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4739290"/>
      </p:ext>
    </p:extLst>
  </p:cSld>
  <p:clrMapOvr>
    <a:masterClrMapping/>
  </p:clrMapOvr>
  <p:transition>
    <p:dissolv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5024916"/>
      </p:ext>
    </p:extLst>
  </p:cSld>
  <p:clrMapOvr>
    <a:masterClrMapping/>
  </p:clrMapOvr>
  <p:transition>
    <p:dissolv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7795328"/>
      </p:ext>
    </p:extLst>
  </p:cSld>
  <p:clrMapOvr>
    <a:masterClrMapping/>
  </p:clrMapOvr>
  <p:transition>
    <p:dissolv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3697715"/>
      </p:ext>
    </p:extLst>
  </p:cSld>
  <p:clrMapOvr>
    <a:masterClrMapping/>
  </p:clrMapOvr>
  <p:transition>
    <p:dissolv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0628381"/>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68581926"/>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29636503"/>
      </p:ext>
    </p:extLst>
  </p:cSld>
  <p:clrMapOvr>
    <a:masterClrMapping/>
  </p:clrMapOvr>
  <p:transition>
    <p:dissolv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1675545"/>
      </p:ext>
    </p:extLst>
  </p:cSld>
  <p:clrMapOvr>
    <a:masterClrMapping/>
  </p:clrMapOvr>
  <p:transition>
    <p:dissolv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5503105"/>
      </p:ext>
    </p:extLst>
  </p:cSld>
  <p:clrMapOvr>
    <a:masterClrMapping/>
  </p:clrMapOvr>
  <p:transition>
    <p:dissolv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4901344"/>
      </p:ext>
    </p:extLst>
  </p:cSld>
  <p:clrMapOvr>
    <a:masterClrMapping/>
  </p:clrMapOvr>
  <p:transition>
    <p:dissolv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6500850"/>
      </p:ext>
    </p:extLst>
  </p:cSld>
  <p:clrMapOvr>
    <a:masterClrMapping/>
  </p:clrMapOvr>
  <p:transition>
    <p:dissolv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2216930"/>
      </p:ext>
    </p:extLst>
  </p:cSld>
  <p:clrMapOvr>
    <a:masterClrMapping/>
  </p:clrMapOvr>
  <p:transition>
    <p:dissolv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8722932"/>
      </p:ext>
    </p:extLst>
  </p:cSld>
  <p:clrMapOvr>
    <a:masterClrMapping/>
  </p:clrMapOvr>
  <p:transition>
    <p:dissolv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7509353"/>
      </p:ext>
    </p:extLst>
  </p:cSld>
  <p:clrMapOvr>
    <a:masterClrMapping/>
  </p:clrMapOvr>
  <p:transition>
    <p:dissolv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7648558"/>
      </p:ext>
    </p:extLst>
  </p:cSld>
  <p:clrMapOvr>
    <a:masterClrMapping/>
  </p:clrMapOvr>
  <p:transition>
    <p:dissolv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9020514"/>
      </p:ext>
    </p:extLst>
  </p:cSld>
  <p:clrMapOvr>
    <a:masterClrMapping/>
  </p:clrMapOvr>
  <p:transition>
    <p:dissolv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88674362"/>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24771394"/>
      </p:ext>
    </p:extLst>
  </p:cSld>
  <p:clrMapOvr>
    <a:masterClrMapping/>
  </p:clrMapOvr>
  <p:transition>
    <p:dissolv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9657290"/>
      </p:ext>
    </p:extLst>
  </p:cSld>
  <p:clrMapOvr>
    <a:masterClrMapping/>
  </p:clrMapOvr>
  <p:transition>
    <p:dissolv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4748195"/>
      </p:ext>
    </p:extLst>
  </p:cSld>
  <p:clrMapOvr>
    <a:masterClrMapping/>
  </p:clrMapOvr>
  <p:transition>
    <p:dissolv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0780028"/>
      </p:ext>
    </p:extLst>
  </p:cSld>
  <p:clrMapOvr>
    <a:masterClrMapping/>
  </p:clrMapOvr>
  <p:transition>
    <p:dissolv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9753033"/>
      </p:ext>
    </p:extLst>
  </p:cSld>
  <p:clrMapOvr>
    <a:masterClrMapping/>
  </p:clrMapOvr>
  <p:transition>
    <p:dissolv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2498177"/>
      </p:ext>
    </p:extLst>
  </p:cSld>
  <p:clrMapOvr>
    <a:masterClrMapping/>
  </p:clrMapOvr>
  <p:transition>
    <p:dissolv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9252918"/>
      </p:ext>
    </p:extLst>
  </p:cSld>
  <p:clrMapOvr>
    <a:masterClrMapping/>
  </p:clrMapOvr>
  <p:transition>
    <p:dissolv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8604163"/>
      </p:ext>
    </p:extLst>
  </p:cSld>
  <p:clrMapOvr>
    <a:masterClrMapping/>
  </p:clrMapOvr>
  <p:transition>
    <p:dissolv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004281"/>
      </p:ext>
    </p:extLst>
  </p:cSld>
  <p:clrMapOvr>
    <a:masterClrMapping/>
  </p:clrMapOvr>
  <p:transition>
    <p:dissolv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7730107"/>
      </p:ext>
    </p:extLst>
  </p:cSld>
  <p:clrMapOvr>
    <a:masterClrMapping/>
  </p:clrMapOvr>
  <p:transition>
    <p:dissolv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9484123"/>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2487998"/>
      </p:ext>
    </p:extLst>
  </p:cSld>
  <p:clrMapOvr>
    <a:masterClrMapping/>
  </p:clrMapOvr>
  <p:transition>
    <p:dissolv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3808779"/>
      </p:ext>
    </p:extLst>
  </p:cSld>
  <p:clrMapOvr>
    <a:masterClrMapping/>
  </p:clrMapOvr>
  <p:transition>
    <p:dissolv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3171960"/>
      </p:ext>
    </p:extLst>
  </p:cSld>
  <p:clrMapOvr>
    <a:masterClrMapping/>
  </p:clrMapOvr>
  <p:transition>
    <p:dissolv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4798012"/>
      </p:ext>
    </p:extLst>
  </p:cSld>
  <p:clrMapOvr>
    <a:masterClrMapping/>
  </p:clrMapOvr>
  <p:transition>
    <p:dissolv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1118452"/>
      </p:ext>
    </p:extLst>
  </p:cSld>
  <p:clrMapOvr>
    <a:masterClrMapping/>
  </p:clrMapOvr>
  <p:transition>
    <p:dissolv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0336357"/>
      </p:ext>
    </p:extLst>
  </p:cSld>
  <p:clrMapOvr>
    <a:masterClrMapping/>
  </p:clrMapOvr>
  <p:transition>
    <p:dissolv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9065714"/>
      </p:ext>
    </p:extLst>
  </p:cSld>
  <p:clrMapOvr>
    <a:masterClrMapping/>
  </p:clrMapOvr>
  <p:transition>
    <p:dissolv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5203797"/>
      </p:ext>
    </p:extLst>
  </p:cSld>
  <p:clrMapOvr>
    <a:masterClrMapping/>
  </p:clrMapOvr>
  <p:transition>
    <p:dissolv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7237018"/>
      </p:ext>
    </p:extLst>
  </p:cSld>
  <p:clrMapOvr>
    <a:masterClrMapping/>
  </p:clrMapOvr>
  <p:transition>
    <p:dissolv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2459310"/>
      </p:ext>
    </p:extLst>
  </p:cSld>
  <p:clrMapOvr>
    <a:masterClrMapping/>
  </p:clrMapOvr>
  <p:transition>
    <p:dissolv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968580"/>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51931265"/>
      </p:ext>
    </p:extLst>
  </p:cSld>
  <p:clrMapOvr>
    <a:masterClrMapping/>
  </p:clrMapOvr>
  <p:transition>
    <p:dissolv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9911091"/>
      </p:ext>
    </p:extLst>
  </p:cSld>
  <p:clrMapOvr>
    <a:masterClrMapping/>
  </p:clrMapOvr>
  <p:transition>
    <p:dissolv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8529705"/>
      </p:ext>
    </p:extLst>
  </p:cSld>
  <p:clrMapOvr>
    <a:masterClrMapping/>
  </p:clrMapOvr>
  <p:transition>
    <p:dissolv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6082700"/>
      </p:ext>
    </p:extLst>
  </p:cSld>
  <p:clrMapOvr>
    <a:masterClrMapping/>
  </p:clrMapOvr>
  <p:transition>
    <p:dissolv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1307637"/>
      </p:ext>
    </p:extLst>
  </p:cSld>
  <p:clrMapOvr>
    <a:masterClrMapping/>
  </p:clrMapOvr>
  <p:transition>
    <p:dissolv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2935875"/>
      </p:ext>
    </p:extLst>
  </p:cSld>
  <p:clrMapOvr>
    <a:masterClrMapping/>
  </p:clrMapOvr>
  <p:transition>
    <p:dissolv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601793"/>
      </p:ext>
    </p:extLst>
  </p:cSld>
  <p:clrMapOvr>
    <a:masterClrMapping/>
  </p:clrMapOvr>
  <p:transition>
    <p:dissolv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4536947"/>
      </p:ext>
    </p:extLst>
  </p:cSld>
  <p:clrMapOvr>
    <a:masterClrMapping/>
  </p:clrMapOvr>
  <p:transition>
    <p:dissolv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7747451"/>
      </p:ext>
    </p:extLst>
  </p:cSld>
  <p:clrMapOvr>
    <a:masterClrMapping/>
  </p:clrMapOvr>
  <p:transition>
    <p:dissolv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2229173"/>
      </p:ext>
    </p:extLst>
  </p:cSld>
  <p:clrMapOvr>
    <a:masterClrMapping/>
  </p:clrMapOvr>
  <p:transition>
    <p:dissolv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0212228"/>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50194999"/>
      </p:ext>
    </p:extLst>
  </p:cSld>
  <p:clrMapOvr>
    <a:masterClrMapping/>
  </p:clrMapOvr>
  <p:transition>
    <p:dissolv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0401508"/>
      </p:ext>
    </p:extLst>
  </p:cSld>
  <p:clrMapOvr>
    <a:masterClrMapping/>
  </p:clrMapOvr>
  <p:transition>
    <p:dissolv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3001633"/>
      </p:ext>
    </p:extLst>
  </p:cSld>
  <p:clrMapOvr>
    <a:masterClrMapping/>
  </p:clrMapOvr>
  <p:transition>
    <p:dissolv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585362"/>
      </p:ext>
    </p:extLst>
  </p:cSld>
  <p:clrMapOvr>
    <a:masterClrMapping/>
  </p:clrMapOvr>
  <p:transition>
    <p:dissolv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1544612"/>
      </p:ext>
    </p:extLst>
  </p:cSld>
  <p:clrMapOvr>
    <a:masterClrMapping/>
  </p:clrMapOvr>
  <p:transition>
    <p:dissolv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2729297"/>
      </p:ext>
    </p:extLst>
  </p:cSld>
  <p:clrMapOvr>
    <a:masterClrMapping/>
  </p:clrMapOvr>
  <p:transition>
    <p:dissolv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12534602"/>
      </p:ext>
    </p:extLst>
  </p:cSld>
  <p:clrMapOvr>
    <a:masterClrMapping/>
  </p:clrMapOvr>
  <p:transition>
    <p:dissolv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5458274"/>
      </p:ext>
    </p:extLst>
  </p:cSld>
  <p:clrMapOvr>
    <a:masterClrMapping/>
  </p:clrMapOvr>
  <p:transition>
    <p:dissolv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4980923"/>
      </p:ext>
    </p:extLst>
  </p:cSld>
  <p:clrMapOvr>
    <a:masterClrMapping/>
  </p:clrMapOvr>
  <p:transition>
    <p:dissolv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56966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8570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01648345"/>
      </p:ext>
    </p:extLst>
  </p:cSld>
  <p:clrMapOvr>
    <a:masterClrMapping/>
  </p:clrMapOvr>
  <p:transition>
    <p:dissolv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20433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054417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282120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394700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745656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454208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447101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259383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56234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8517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73725287"/>
      </p:ext>
    </p:extLst>
  </p:cSld>
  <p:clrMapOvr>
    <a:masterClrMapping/>
  </p:clrMapOvr>
  <p:transition>
    <p:dissolv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118601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622214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501955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311589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217922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404628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924450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9734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836605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5735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dirty="0">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6649340"/>
      </p:ext>
    </p:extLst>
  </p:cSld>
  <p:clrMapOvr>
    <a:masterClrMapping/>
  </p:clrMapOvr>
  <p:transition>
    <p:dissolv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405745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870498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673120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782221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599738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313281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190919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612763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173990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9664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1151890"/>
      </p:ext>
    </p:extLst>
  </p:cSld>
  <p:clrMapOvr>
    <a:masterClrMapping/>
  </p:clrMapOvr>
  <p:transition>
    <p:dissolv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762802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65116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63611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676703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BA3D1EA-83BC-4105-8AE9-A9BABD9B228A}"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4430180"/>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2CF6E-E7B7-4098-BFA8-65EE4CF790C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13710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9FA7A-8532-4253-A750-95F41FF2892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8388872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D0E2D5-2F4C-4420-A9FF-DE173D9EC504}"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264271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04F6-CA19-4CA3-B158-CCDB1A45C52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123805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FEDE02-CF16-4BDB-A1DE-C766F59E3CE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92953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10547254"/>
      </p:ext>
    </p:extLst>
  </p:cSld>
  <p:clrMapOvr>
    <a:masterClrMapping/>
  </p:clrMapOvr>
  <p:transition>
    <p:dissolve/>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B2A590-8283-48F9-95A7-CD196F3E0BA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876234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65FF6-4A1F-451E-A01D-7E656EE832B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691388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340D83-6911-4956-9E87-9CBCB0C9FF3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0079004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C9DA2-F9B3-4F10-A588-E53D17710533}"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66276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2E2B-2B51-45C2-9391-27D79AD7AE96}"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4206978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BA3D1EA-83BC-4105-8AE9-A9BABD9B228A}"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843448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2CF6E-E7B7-4098-BFA8-65EE4CF790C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947296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9FA7A-8532-4253-A750-95F41FF2892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5620948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D0E2D5-2F4C-4420-A9FF-DE173D9EC504}"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804255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04F6-CA19-4CA3-B158-CCDB1A45C52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030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90189590"/>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64315498"/>
      </p:ext>
    </p:extLst>
  </p:cSld>
  <p:clrMapOvr>
    <a:masterClrMapping/>
  </p:clrMapOvr>
  <p:transition>
    <p:dissolve/>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FEDE02-CF16-4BDB-A1DE-C766F59E3CE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1328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B2A590-8283-48F9-95A7-CD196F3E0BA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2332689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65FF6-4A1F-451E-A01D-7E656EE832B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004118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340D83-6911-4956-9E87-9CBCB0C9FF3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249106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C9DA2-F9B3-4F10-A588-E53D17710533}"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5778435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2E2B-2B51-45C2-9391-27D79AD7AE96}"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9066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BA3D1EA-83BC-4105-8AE9-A9BABD9B228A}"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9112940"/>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2CF6E-E7B7-4098-BFA8-65EE4CF790C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8572104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9FA7A-8532-4253-A750-95F41FF2892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1191610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D0E2D5-2F4C-4420-A9FF-DE173D9EC504}"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8933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52868978"/>
      </p:ext>
    </p:extLst>
  </p:cSld>
  <p:clrMapOvr>
    <a:masterClrMapping/>
  </p:clrMapOvr>
  <p:transition>
    <p:dissolve/>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04F6-CA19-4CA3-B158-CCDB1A45C52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342003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FEDE02-CF16-4BDB-A1DE-C766F59E3CE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895155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B2A590-8283-48F9-95A7-CD196F3E0BA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123639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65FF6-4A1F-451E-A01D-7E656EE832B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371835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340D83-6911-4956-9E87-9CBCB0C9FF3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838748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C9DA2-F9B3-4F10-A588-E53D17710533}"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200060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2E2B-2B51-45C2-9391-27D79AD7AE96}"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032571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BA3D1EA-83BC-4105-8AE9-A9BABD9B228A}"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91787561"/>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2CF6E-E7B7-4098-BFA8-65EE4CF790C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858801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9FA7A-8532-4253-A750-95F41FF2892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7031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01793361"/>
      </p:ext>
    </p:extLst>
  </p:cSld>
  <p:clrMapOvr>
    <a:masterClrMapping/>
  </p:clrMapOvr>
  <p:transition>
    <p:dissolve/>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D0E2D5-2F4C-4420-A9FF-DE173D9EC504}"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26290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04F6-CA19-4CA3-B158-CCDB1A45C52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4875710"/>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FEDE02-CF16-4BDB-A1DE-C766F59E3CE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81450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B2A590-8283-48F9-95A7-CD196F3E0BA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311627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65FF6-4A1F-451E-A01D-7E656EE832B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568149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340D83-6911-4956-9E87-9CBCB0C9FF3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6152811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C9DA2-F9B3-4F10-A588-E53D17710533}"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10404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2E2B-2B51-45C2-9391-27D79AD7AE96}"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1535873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BA3D1EA-83BC-4105-8AE9-A9BABD9B228A}"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7188306"/>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2CF6E-E7B7-4098-BFA8-65EE4CF790C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6390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1410280"/>
      </p:ext>
    </p:extLst>
  </p:cSld>
  <p:clrMapOvr>
    <a:masterClrMapping/>
  </p:clrMapOvr>
  <p:transition>
    <p:dissolve/>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9FA7A-8532-4253-A750-95F41FF2892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4465893"/>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D0E2D5-2F4C-4420-A9FF-DE173D9EC504}"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159826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04F6-CA19-4CA3-B158-CCDB1A45C52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969252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FEDE02-CF16-4BDB-A1DE-C766F59E3CE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303741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B2A590-8283-48F9-95A7-CD196F3E0BA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012048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65FF6-4A1F-451E-A01D-7E656EE832B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114857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340D83-6911-4956-9E87-9CBCB0C9FF3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064536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C9DA2-F9B3-4F10-A588-E53D17710533}"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981198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2E2B-2B51-45C2-9391-27D79AD7AE96}"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206155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BA3D1EA-83BC-4105-8AE9-A9BABD9B228A}"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82437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28923520"/>
      </p:ext>
    </p:extLst>
  </p:cSld>
  <p:clrMapOvr>
    <a:masterClrMapping/>
  </p:clrMapOvr>
  <p:transition>
    <p:dissolve/>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2CF6E-E7B7-4098-BFA8-65EE4CF790C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884792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9FA7A-8532-4253-A750-95F41FF2892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2519547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D0E2D5-2F4C-4420-A9FF-DE173D9EC504}"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134066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04F6-CA19-4CA3-B158-CCDB1A45C52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945898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FEDE02-CF16-4BDB-A1DE-C766F59E3CE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1754804"/>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B2A590-8283-48F9-95A7-CD196F3E0BA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0647296"/>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65FF6-4A1F-451E-A01D-7E656EE832B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0966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340D83-6911-4956-9E87-9CBCB0C9FF3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776354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C9DA2-F9B3-4F10-A588-E53D17710533}"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5306305"/>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2E2B-2B51-45C2-9391-27D79AD7AE96}"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99842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97781719"/>
      </p:ext>
    </p:extLst>
  </p:cSld>
  <p:clrMapOvr>
    <a:masterClrMapping/>
  </p:clrMapOvr>
  <p:transition>
    <p:dissolve/>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882217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1681498"/>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776642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085828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3332451"/>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039920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409831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741668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75890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8850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2643952"/>
      </p:ext>
    </p:extLst>
  </p:cSld>
  <p:clrMapOvr>
    <a:masterClrMapping/>
  </p:clrMapOvr>
  <p:transition>
    <p:dissolve/>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5338331"/>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388953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793464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181606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4246248"/>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526699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666974"/>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80780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4480170"/>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6545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49355542"/>
      </p:ext>
    </p:extLst>
  </p:cSld>
  <p:clrMapOvr>
    <a:masterClrMapping/>
  </p:clrMapOvr>
  <p:transition>
    <p:dissolve/>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6225475"/>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52016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088797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0716763"/>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7844787"/>
      </p:ext>
    </p:extLst>
  </p:cSld>
  <p:clrMapOvr>
    <a:masterClrMapping/>
  </p:clrMapOvr>
  <p:transition>
    <p:dissolve/>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7960076"/>
      </p:ext>
    </p:extLst>
  </p:cSld>
  <p:clrMapOvr>
    <a:masterClrMapping/>
  </p:clrMapOvr>
  <p:transition>
    <p:dissolve/>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50068136"/>
      </p:ext>
    </p:extLst>
  </p:cSld>
  <p:clrMapOvr>
    <a:masterClrMapping/>
  </p:clrMapOvr>
  <p:transition>
    <p:dissolve/>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1474902"/>
      </p:ext>
    </p:extLst>
  </p:cSld>
  <p:clrMapOvr>
    <a:masterClrMapping/>
  </p:clrMapOvr>
  <p:transition>
    <p:dissolve/>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8863670"/>
      </p:ext>
    </p:extLst>
  </p:cSld>
  <p:clrMapOvr>
    <a:masterClrMapping/>
  </p:clrMapOvr>
  <p:transition>
    <p:dissolve/>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5804678"/>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62494837"/>
      </p:ext>
    </p:extLst>
  </p:cSld>
  <p:clrMapOvr>
    <a:masterClrMapping/>
  </p:clrMapOvr>
  <p:transition>
    <p:dissolve/>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9313923"/>
      </p:ext>
    </p:extLst>
  </p:cSld>
  <p:clrMapOvr>
    <a:masterClrMapping/>
  </p:clrMapOvr>
  <p:transition>
    <p:dissolve/>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3453076"/>
      </p:ext>
    </p:extLst>
  </p:cSld>
  <p:clrMapOvr>
    <a:masterClrMapping/>
  </p:clrMapOvr>
  <p:transition>
    <p:dissolve/>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0982476"/>
      </p:ext>
    </p:extLst>
  </p:cSld>
  <p:clrMapOvr>
    <a:masterClrMapping/>
  </p:clrMapOvr>
  <p:transition>
    <p:dissolve/>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3902458"/>
      </p:ext>
    </p:extLst>
  </p:cSld>
  <p:clrMapOvr>
    <a:masterClrMapping/>
  </p:clrMapOvr>
  <p:transition>
    <p:dissolve/>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7947771"/>
      </p:ext>
    </p:extLst>
  </p:cSld>
  <p:clrMapOvr>
    <a:masterClrMapping/>
  </p:clrMapOvr>
  <p:transition>
    <p:dissolve/>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64977"/>
      </p:ext>
    </p:extLst>
  </p:cSld>
  <p:clrMapOvr>
    <a:masterClrMapping/>
  </p:clrMapOvr>
  <p:transition>
    <p:dissolve/>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BA3D1EA-83BC-4105-8AE9-A9BABD9B228A}"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075764"/>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2CF6E-E7B7-4098-BFA8-65EE4CF790C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6425862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9FA7A-8532-4253-A750-95F41FF2892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58194411"/>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D0E2D5-2F4C-4420-A9FF-DE173D9EC504}"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5075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dirty="0">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2685705"/>
      </p:ext>
    </p:extLst>
  </p:cSld>
  <p:clrMapOvr>
    <a:masterClrMapping/>
  </p:clrMapOvr>
  <p:transition>
    <p:dissolve/>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04F6-CA19-4CA3-B158-CCDB1A45C52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003943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FEDE02-CF16-4BDB-A1DE-C766F59E3CE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5950007"/>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B2A590-8283-48F9-95A7-CD196F3E0BA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74469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65FF6-4A1F-451E-A01D-7E656EE832B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911493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340D83-6911-4956-9E87-9CBCB0C9FF3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6594283"/>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C9DA2-F9B3-4F10-A588-E53D17710533}"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906721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2E2B-2B51-45C2-9391-27D79AD7AE96}"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153890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6951370"/>
      </p:ext>
    </p:extLst>
  </p:cSld>
  <p:clrMapOvr>
    <a:masterClrMapping/>
  </p:clrMapOvr>
  <p:transition>
    <p:dissolve/>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5031162"/>
      </p:ext>
    </p:extLst>
  </p:cSld>
  <p:clrMapOvr>
    <a:masterClrMapping/>
  </p:clrMapOvr>
  <p:transition>
    <p:dissolve/>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859874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49714793"/>
      </p:ext>
    </p:extLst>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35211109"/>
      </p:ext>
    </p:extLst>
  </p:cSld>
  <p:clrMapOvr>
    <a:masterClrMapping/>
  </p:clrMapOvr>
  <p:transition>
    <p:dissolve/>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7726207"/>
      </p:ext>
    </p:extLst>
  </p:cSld>
  <p:clrMapOvr>
    <a:masterClrMapping/>
  </p:clrMapOvr>
  <p:transition>
    <p:dissolve/>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0170739"/>
      </p:ext>
    </p:extLst>
  </p:cSld>
  <p:clrMapOvr>
    <a:masterClrMapping/>
  </p:clrMapOvr>
  <p:transition>
    <p:dissolve/>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8213435"/>
      </p:ext>
    </p:extLst>
  </p:cSld>
  <p:clrMapOvr>
    <a:masterClrMapping/>
  </p:clrMapOvr>
  <p:transition>
    <p:dissolve/>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5405756"/>
      </p:ext>
    </p:extLst>
  </p:cSld>
  <p:clrMapOvr>
    <a:masterClrMapping/>
  </p:clrMapOvr>
  <p:transition>
    <p:dissolve/>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3549903"/>
      </p:ext>
    </p:extLst>
  </p:cSld>
  <p:clrMapOvr>
    <a:masterClrMapping/>
  </p:clrMapOvr>
  <p:transition>
    <p:dissolve/>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667345"/>
      </p:ext>
    </p:extLst>
  </p:cSld>
  <p:clrMapOvr>
    <a:masterClrMapping/>
  </p:clrMapOvr>
  <p:transition>
    <p:dissolve/>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9555815"/>
      </p:ext>
    </p:extLst>
  </p:cSld>
  <p:clrMapOvr>
    <a:masterClrMapping/>
  </p:clrMapOvr>
  <p:transition>
    <p:dissolve/>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3236985"/>
      </p:ext>
    </p:extLst>
  </p:cSld>
  <p:clrMapOvr>
    <a:masterClrMapping/>
  </p:clrMapOvr>
  <p:transition>
    <p:dissolve/>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4058145"/>
      </p:ext>
    </p:extLst>
  </p:cSld>
  <p:clrMapOvr>
    <a:masterClrMapping/>
  </p:clrMapOvr>
  <p:transition>
    <p:dissolve/>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5129162"/>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2300954"/>
      </p:ext>
    </p:extLst>
  </p:cSld>
  <p:clrMapOvr>
    <a:masterClrMapping/>
  </p:clrMapOvr>
  <p:transition>
    <p:dissolve/>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6537758"/>
      </p:ext>
    </p:extLst>
  </p:cSld>
  <p:clrMapOvr>
    <a:masterClrMapping/>
  </p:clrMapOvr>
  <p:transition>
    <p:dissolve/>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8345945"/>
      </p:ext>
    </p:extLst>
  </p:cSld>
  <p:clrMapOvr>
    <a:masterClrMapping/>
  </p:clrMapOvr>
  <p:transition>
    <p:dissolve/>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868436"/>
      </p:ext>
    </p:extLst>
  </p:cSld>
  <p:clrMapOvr>
    <a:masterClrMapping/>
  </p:clrMapOvr>
  <p:transition>
    <p:dissolve/>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8655408"/>
      </p:ext>
    </p:extLst>
  </p:cSld>
  <p:clrMapOvr>
    <a:masterClrMapping/>
  </p:clrMapOvr>
  <p:transition>
    <p:dissolve/>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958388"/>
      </p:ext>
    </p:extLst>
  </p:cSld>
  <p:clrMapOvr>
    <a:masterClrMapping/>
  </p:clrMapOvr>
  <p:transition>
    <p:dissolve/>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6507689"/>
      </p:ext>
    </p:extLst>
  </p:cSld>
  <p:clrMapOvr>
    <a:masterClrMapping/>
  </p:clrMapOvr>
  <p:transition>
    <p:dissolve/>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2117138"/>
      </p:ext>
    </p:extLst>
  </p:cSld>
  <p:clrMapOvr>
    <a:masterClrMapping/>
  </p:clrMapOvr>
  <p:transition>
    <p:dissolve/>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1500412"/>
      </p:ext>
    </p:extLst>
  </p:cSld>
  <p:clrMapOvr>
    <a:masterClrMapping/>
  </p:clrMapOvr>
  <p:transition>
    <p:dissolve/>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2849825"/>
      </p:ext>
    </p:extLst>
  </p:cSld>
  <p:clrMapOvr>
    <a:masterClrMapping/>
  </p:clrMapOvr>
  <p:transition>
    <p:dissolve/>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5868225"/>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2205484"/>
      </p:ext>
    </p:extLst>
  </p:cSld>
  <p:clrMapOvr>
    <a:masterClrMapping/>
  </p:clrMapOvr>
  <p:transition>
    <p:dissolve/>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4901286"/>
      </p:ext>
    </p:extLst>
  </p:cSld>
  <p:clrMapOvr>
    <a:masterClrMapping/>
  </p:clrMapOvr>
  <p:transition>
    <p:dissolve/>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BA3D1EA-83BC-4105-8AE9-A9BABD9B228A}"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9982474"/>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2CF6E-E7B7-4098-BFA8-65EE4CF790C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6782914"/>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9FA7A-8532-4253-A750-95F41FF2892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8349544"/>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D0E2D5-2F4C-4420-A9FF-DE173D9EC504}"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020531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04F6-CA19-4CA3-B158-CCDB1A45C52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510097"/>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FEDE02-CF16-4BDB-A1DE-C766F59E3CE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7085552"/>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B2A590-8283-48F9-95A7-CD196F3E0BA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1299680"/>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65FF6-4A1F-451E-A01D-7E656EE832B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3667191"/>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340D83-6911-4956-9E87-9CBCB0C9FF3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163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9119690"/>
      </p:ext>
    </p:extLst>
  </p:cSld>
  <p:clrMapOvr>
    <a:masterClrMapping/>
  </p:clrMapOvr>
  <p:transition>
    <p:dissolve/>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C9DA2-F9B3-4F10-A588-E53D17710533}"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954330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2E2B-2B51-45C2-9391-27D79AD7AE96}"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9406273"/>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BA3D1EA-83BC-4105-8AE9-A9BABD9B228A}"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8849583"/>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2CF6E-E7B7-4098-BFA8-65EE4CF790C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0867749"/>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9FA7A-8532-4253-A750-95F41FF2892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93195610"/>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D0E2D5-2F4C-4420-A9FF-DE173D9EC504}"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7763083"/>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04F6-CA19-4CA3-B158-CCDB1A45C52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7726896"/>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FEDE02-CF16-4BDB-A1DE-C766F59E3CE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7570795"/>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B2A590-8283-48F9-95A7-CD196F3E0BA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9004589"/>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65FF6-4A1F-451E-A01D-7E656EE832B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9551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33099230"/>
      </p:ext>
    </p:extLst>
  </p:cSld>
  <p:clrMapOvr>
    <a:masterClrMapping/>
  </p:clrMapOvr>
  <p:transition>
    <p:dissolve/>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340D83-6911-4956-9E87-9CBCB0C9FF3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5789629"/>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C9DA2-F9B3-4F10-A588-E53D17710533}"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8840365"/>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2E2B-2B51-45C2-9391-27D79AD7AE96}"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34802072"/>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6703915"/>
      </p:ext>
    </p:extLst>
  </p:cSld>
  <p:clrMapOvr>
    <a:masterClrMapping/>
  </p:clrMapOvr>
  <p:transition>
    <p:dissolve/>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7352756"/>
      </p:ext>
    </p:extLst>
  </p:cSld>
  <p:clrMapOvr>
    <a:masterClrMapping/>
  </p:clrMapOvr>
  <p:transition>
    <p:dissolve/>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6606992"/>
      </p:ext>
    </p:extLst>
  </p:cSld>
  <p:clrMapOvr>
    <a:masterClrMapping/>
  </p:clrMapOvr>
  <p:transition>
    <p:dissolve/>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6064880"/>
      </p:ext>
    </p:extLst>
  </p:cSld>
  <p:clrMapOvr>
    <a:masterClrMapping/>
  </p:clrMapOvr>
  <p:transition>
    <p:dissolve/>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7827123"/>
      </p:ext>
    </p:extLst>
  </p:cSld>
  <p:clrMapOvr>
    <a:masterClrMapping/>
  </p:clrMapOvr>
  <p:transition>
    <p:dissolve/>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5562416"/>
      </p:ext>
    </p:extLst>
  </p:cSld>
  <p:clrMapOvr>
    <a:masterClrMapping/>
  </p:clrMapOvr>
  <p:transition>
    <p:dissolve/>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5719494"/>
      </p:ext>
    </p:extLst>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13688201"/>
      </p:ext>
    </p:extLst>
  </p:cSld>
  <p:clrMapOvr>
    <a:masterClrMapping/>
  </p:clrMapOvr>
  <p:transition>
    <p:dissolve/>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5619378"/>
      </p:ext>
    </p:extLst>
  </p:cSld>
  <p:clrMapOvr>
    <a:masterClrMapping/>
  </p:clrMapOvr>
  <p:transition>
    <p:dissolve/>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9349589"/>
      </p:ext>
    </p:extLst>
  </p:cSld>
  <p:clrMapOvr>
    <a:masterClrMapping/>
  </p:clrMapOvr>
  <p:transition>
    <p:dissolve/>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0749880"/>
      </p:ext>
    </p:extLst>
  </p:cSld>
  <p:clrMapOvr>
    <a:masterClrMapping/>
  </p:clrMapOvr>
  <p:transition>
    <p:dissolve/>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331927"/>
      </p:ext>
    </p:extLst>
  </p:cSld>
  <p:clrMapOvr>
    <a:masterClrMapping/>
  </p:clrMapOvr>
  <p:transition>
    <p:dissolve/>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7497227"/>
      </p:ext>
    </p:extLst>
  </p:cSld>
  <p:clrMapOvr>
    <a:masterClrMapping/>
  </p:clrMapOvr>
  <p:transition>
    <p:dissolve/>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BA3D1EA-83BC-4105-8AE9-A9BABD9B228A}"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6634447"/>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2CF6E-E7B7-4098-BFA8-65EE4CF790C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5593459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9FA7A-8532-4253-A750-95F41FF2892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9274782"/>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D0E2D5-2F4C-4420-A9FF-DE173D9EC504}"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8434657"/>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04F6-CA19-4CA3-B158-CCDB1A45C52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286280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84961492"/>
      </p:ext>
    </p:extLst>
  </p:cSld>
  <p:clrMapOvr>
    <a:masterClrMapping/>
  </p:clrMapOvr>
  <p:transition>
    <p:dissolve/>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FEDE02-CF16-4BDB-A1DE-C766F59E3CE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642065"/>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B2A590-8283-48F9-95A7-CD196F3E0BA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1235610"/>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65FF6-4A1F-451E-A01D-7E656EE832B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62610779"/>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340D83-6911-4956-9E87-9CBCB0C9FF3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240697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C9DA2-F9B3-4F10-A588-E53D17710533}"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28235712"/>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2E2B-2B51-45C2-9391-27D79AD7AE96}"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8558331"/>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1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BA3D1EA-83BC-4105-8AE9-A9BABD9B228A}"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7580740"/>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2CF6E-E7B7-4098-BFA8-65EE4CF790C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3485279"/>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9FA7A-8532-4253-A750-95F41FF28920}"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5488131"/>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D0E2D5-2F4C-4420-A9FF-DE173D9EC504}"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1473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33343677"/>
      </p:ext>
    </p:extLst>
  </p:cSld>
  <p:clrMapOvr>
    <a:masterClrMapping/>
  </p:clrMapOvr>
  <p:transition>
    <p:dissolve/>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04F6-CA19-4CA3-B158-CCDB1A45C52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333494"/>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FEDE02-CF16-4BDB-A1DE-C766F59E3CE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3990553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B2A590-8283-48F9-95A7-CD196F3E0BA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457275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65FF6-4A1F-451E-A01D-7E656EE832BF}"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9708831"/>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340D83-6911-4956-9E87-9CBCB0C9FF3E}"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2300139"/>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C9DA2-F9B3-4F10-A588-E53D17710533}"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6156073"/>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2E2B-2B51-45C2-9391-27D79AD7AE96}" type="slidenum">
              <a:rPr lang="ar-SA"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6120829"/>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6943652"/>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0235448"/>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08438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76361904"/>
      </p:ext>
    </p:extLst>
  </p:cSld>
  <p:clrMapOvr>
    <a:masterClrMapping/>
  </p:clrMapOvr>
  <p:transition>
    <p:dissolve/>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3474937"/>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004061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2814138"/>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2085455"/>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4413020"/>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433897"/>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958730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3041284"/>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3906546"/>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5516166"/>
      </p:ext>
    </p:extLst>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2227383"/>
      </p:ext>
    </p:extLst>
  </p:cSld>
  <p:clrMapOvr>
    <a:masterClrMapping/>
  </p:clrMapOvr>
  <p:transition>
    <p:dissolve/>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5225691"/>
      </p:ext>
    </p:extLst>
  </p:cSld>
  <p:clrMapOvr>
    <a:masterClrMapping/>
  </p:clrMapOvr>
  <p:transition>
    <p:dissolve/>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3384650"/>
      </p:ext>
    </p:extLst>
  </p:cSld>
  <p:clrMapOvr>
    <a:masterClrMapping/>
  </p:clrMapOvr>
  <p:transition>
    <p:dissolve/>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0462616"/>
      </p:ext>
    </p:extLst>
  </p:cSld>
  <p:clrMapOvr>
    <a:masterClrMapping/>
  </p:clrMapOvr>
  <p:transition>
    <p:dissolve/>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9000765"/>
      </p:ext>
    </p:extLst>
  </p:cSld>
  <p:clrMapOvr>
    <a:masterClrMapping/>
  </p:clrMapOvr>
  <p:transition>
    <p:dissolve/>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4786436"/>
      </p:ext>
    </p:extLst>
  </p:cSld>
  <p:clrMapOvr>
    <a:masterClrMapping/>
  </p:clrMapOvr>
  <p:transition>
    <p:dissolve/>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9550245"/>
      </p:ext>
    </p:extLst>
  </p:cSld>
  <p:clrMapOvr>
    <a:masterClrMapping/>
  </p:clrMapOvr>
  <p:transition>
    <p:dissolve/>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9390241"/>
      </p:ext>
    </p:extLst>
  </p:cSld>
  <p:clrMapOvr>
    <a:masterClrMapping/>
  </p:clrMapOvr>
  <p:transition>
    <p:dissolve/>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3442587"/>
      </p:ext>
    </p:extLst>
  </p:cSld>
  <p:clrMapOvr>
    <a:masterClrMapping/>
  </p:clrMapOvr>
  <p:transition>
    <p:dissolve/>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7275887"/>
      </p:ext>
    </p:extLst>
  </p:cSld>
  <p:clrMapOvr>
    <a:masterClrMapping/>
  </p:clrMapOvr>
  <p:transition>
    <p:dissolve/>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7235718"/>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70033391"/>
      </p:ext>
    </p:extLst>
  </p:cSld>
  <p:clrMapOvr>
    <a:masterClrMapping/>
  </p:clrMapOvr>
  <p:transition>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75098854"/>
      </p:ext>
    </p:extLst>
  </p:cSld>
  <p:clrMapOvr>
    <a:masterClrMapping/>
  </p:clrMapOvr>
  <p:transition>
    <p:dissolve/>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0109306"/>
      </p:ext>
    </p:extLst>
  </p:cSld>
  <p:clrMapOvr>
    <a:masterClrMapping/>
  </p:clrMapOvr>
  <p:transition>
    <p:dissolve/>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6315038"/>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3831897"/>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8550739"/>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2888918"/>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2739260"/>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5455886"/>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550848"/>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1290111"/>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1415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dirty="0">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04481024"/>
      </p:ext>
    </p:extLst>
  </p:cSld>
  <p:clrMapOvr>
    <a:masterClrMapping/>
  </p:clrMapOvr>
  <p:transition>
    <p:dissolve/>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1252725"/>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51074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5501973"/>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0779025"/>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7033331"/>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5606870"/>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7057829"/>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0754429"/>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075317"/>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6946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896506"/>
      </p:ext>
    </p:extLst>
  </p:cSld>
  <p:clrMapOvr>
    <a:masterClrMapping/>
  </p:clrMapOvr>
  <p:transition>
    <p:dissolve/>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3047281"/>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7343666"/>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3078524"/>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5060239"/>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3819620"/>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0898641"/>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8957974"/>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5350323"/>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2578063"/>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4330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46865832"/>
      </p:ext>
    </p:extLst>
  </p:cSld>
  <p:clrMapOvr>
    <a:masterClrMapping/>
  </p:clrMapOvr>
  <p:transition>
    <p:dissolve/>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6878091"/>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2839991"/>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3003460"/>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4926517"/>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5835267"/>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8364834"/>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8262778"/>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9163302"/>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9076199"/>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7848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55205010"/>
      </p:ext>
    </p:extLst>
  </p:cSld>
  <p:clrMapOvr>
    <a:masterClrMapping/>
  </p:clrMapOvr>
  <p:transition>
    <p:dissolve/>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1721238"/>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0377712"/>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0988964"/>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8720201"/>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5430938"/>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4683298"/>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5756836"/>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8867294"/>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9303712"/>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1715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52874046"/>
      </p:ext>
    </p:extLst>
  </p:cSld>
  <p:clrMapOvr>
    <a:masterClrMapping/>
  </p:clrMapOvr>
  <p:transition>
    <p:dissolve/>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4883999"/>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5661578"/>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5815392"/>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245605"/>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0643704"/>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8390843"/>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7624099"/>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1291120"/>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9805896"/>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7966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00005439"/>
      </p:ext>
    </p:extLst>
  </p:cSld>
  <p:clrMapOvr>
    <a:masterClrMapping/>
  </p:clrMapOvr>
  <p:transition>
    <p:dissolve/>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089998"/>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5973886"/>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6802802"/>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782591"/>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7381864"/>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5360794"/>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9898125"/>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7107522"/>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9244403"/>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71259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76092276"/>
      </p:ext>
    </p:extLst>
  </p:cSld>
  <p:clrMapOvr>
    <a:masterClrMapping/>
  </p:clrMapOvr>
  <p:transition>
    <p:dissolve/>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8983094"/>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7848337"/>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1737815"/>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9296634"/>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4684378"/>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3612627"/>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5970760"/>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824046"/>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6150267"/>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39848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53473171"/>
      </p:ext>
    </p:extLst>
  </p:cSld>
  <p:clrMapOvr>
    <a:masterClrMapping/>
  </p:clrMapOvr>
  <p:transition>
    <p:dissolve/>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4840801"/>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0140229"/>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9875764"/>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3749664"/>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5675734"/>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8206799"/>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7591988"/>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2286418"/>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4164213"/>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1000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79552522"/>
      </p:ext>
    </p:extLst>
  </p:cSld>
  <p:clrMapOvr>
    <a:masterClrMapping/>
  </p:clrMapOvr>
  <p:transition>
    <p:dissolve/>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8624765"/>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346868"/>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5956215"/>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1142271"/>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4721153"/>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9941136"/>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5491501"/>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762367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0309510"/>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594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54994596"/>
      </p:ext>
    </p:extLst>
  </p:cSld>
  <p:clrMapOvr>
    <a:masterClrMapping/>
  </p:clrMapOvr>
  <p:transition>
    <p:dissolv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6999039"/>
      </p:ext>
    </p:extLst>
  </p:cSld>
  <p:clrMapOvr>
    <a:masterClrMapping/>
  </p:clrMapOvr>
  <p:transition>
    <p:dissolve/>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9153093"/>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3803703"/>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6700722"/>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7875820"/>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1842155"/>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6575687"/>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7098843"/>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9696032"/>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2287044"/>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97313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09243716"/>
      </p:ext>
    </p:extLst>
  </p:cSld>
  <p:clrMapOvr>
    <a:masterClrMapping/>
  </p:clrMapOvr>
  <p:transition>
    <p:dissolve/>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2325239"/>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6755745"/>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4534536"/>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1270767"/>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3872626"/>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9381851"/>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0634674"/>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2106569"/>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811537"/>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3464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48790905"/>
      </p:ext>
    </p:extLst>
  </p:cSld>
  <p:clrMapOvr>
    <a:masterClrMapping/>
  </p:clrMapOvr>
  <p:transition>
    <p:dissolve/>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366992"/>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7325582"/>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2906828"/>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4511670"/>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4479246"/>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5851951"/>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612201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3737551"/>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7429003"/>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251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2453047"/>
      </p:ext>
    </p:extLst>
  </p:cSld>
  <p:clrMapOvr>
    <a:masterClrMapping/>
  </p:clrMapOvr>
  <p:transition>
    <p:dissolve/>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9160774"/>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0990133"/>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9107759"/>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8148113"/>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5681368"/>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5293761"/>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3128292"/>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3358707"/>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4816037"/>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7608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2982711"/>
      </p:ext>
    </p:extLst>
  </p:cSld>
  <p:clrMapOvr>
    <a:masterClrMapping/>
  </p:clrMapOvr>
  <p:transition>
    <p:dissolve/>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3546458"/>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1390922"/>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000713"/>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1177795"/>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4512620"/>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7656668"/>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023305"/>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6249900"/>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7611161"/>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4475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5460249"/>
      </p:ext>
    </p:extLst>
  </p:cSld>
  <p:clrMapOvr>
    <a:masterClrMapping/>
  </p:clrMapOvr>
  <p:transition>
    <p:dissolve/>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9518602"/>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7000743"/>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4202950"/>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5803714"/>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6991782"/>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9901788"/>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0021207"/>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270902"/>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4256009"/>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6480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0341809"/>
      </p:ext>
    </p:extLst>
  </p:cSld>
  <p:clrMapOvr>
    <a:masterClrMapping/>
  </p:clrMapOvr>
  <p:transition>
    <p:dissolve/>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8951106"/>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0551966"/>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9604332"/>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2029971"/>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1066630"/>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2088102"/>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6540131"/>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1479473"/>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2666995"/>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15219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3788212"/>
      </p:ext>
    </p:extLst>
  </p:cSld>
  <p:clrMapOvr>
    <a:masterClrMapping/>
  </p:clrMapOvr>
  <p:transition>
    <p:dissolve/>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3385115"/>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270301"/>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8907407"/>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5135689"/>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6982449"/>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6486705"/>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7030843"/>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7472507"/>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7425778"/>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46594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2657045"/>
      </p:ext>
    </p:extLst>
  </p:cSld>
  <p:clrMapOvr>
    <a:masterClrMapping/>
  </p:clrMapOvr>
  <p:transition>
    <p:dissolve/>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8574999"/>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102960"/>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9714484"/>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6341663"/>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9747366"/>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8795566"/>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7945422"/>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2994392"/>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1352728"/>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63942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3741451"/>
      </p:ext>
    </p:extLst>
  </p:cSld>
  <p:clrMapOvr>
    <a:masterClrMapping/>
  </p:clrMapOvr>
  <p:transition>
    <p:dissolve/>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0184682"/>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2084709"/>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5936680"/>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6060719"/>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7005794"/>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964407"/>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2464816"/>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7814946"/>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4690349"/>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306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794664"/>
      </p:ext>
    </p:extLst>
  </p:cSld>
  <p:clrMapOvr>
    <a:masterClrMapping/>
  </p:clrMapOvr>
  <p:transition>
    <p:dissolv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5540459"/>
      </p:ext>
    </p:extLst>
  </p:cSld>
  <p:clrMapOvr>
    <a:masterClrMapping/>
  </p:clrMapOvr>
  <p:transition>
    <p:dissolve/>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59441768"/>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4924144"/>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6542753"/>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8126297"/>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2933701"/>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0760678"/>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8401952"/>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2686710"/>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9004199"/>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49881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4838232"/>
      </p:ext>
    </p:extLst>
  </p:cSld>
  <p:clrMapOvr>
    <a:masterClrMapping/>
  </p:clrMapOvr>
  <p:transition>
    <p:dissolve/>
  </p:transition>
</p:sldLayout>
</file>

<file path=ppt/slideLayouts/slideLayout8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8444105"/>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4299715"/>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5223222"/>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2215796"/>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2963314"/>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2193097"/>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4942356"/>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0397385"/>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2328257"/>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5173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853106"/>
      </p:ext>
    </p:extLst>
  </p:cSld>
  <p:clrMapOvr>
    <a:masterClrMapping/>
  </p:clrMapOvr>
  <p:transition>
    <p:dissolve/>
  </p:transition>
</p:sldLayout>
</file>

<file path=ppt/slideLayouts/slideLayout8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7270304"/>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1841590"/>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2931845"/>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7032856"/>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6882295"/>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1848333"/>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7161452"/>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0892121"/>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4432022"/>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0546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0695794"/>
      </p:ext>
    </p:extLst>
  </p:cSld>
  <p:clrMapOvr>
    <a:masterClrMapping/>
  </p:clrMapOvr>
  <p:transition>
    <p:dissolve/>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7845727"/>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9633810"/>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9045496"/>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1641770"/>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3906864"/>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1941750"/>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43547126"/>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4015976"/>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540173"/>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77984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0008511"/>
      </p:ext>
    </p:extLst>
  </p:cSld>
  <p:clrMapOvr>
    <a:masterClrMapping/>
  </p:clrMapOvr>
  <p:transition>
    <p:dissolve/>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7696221"/>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ar-SA"/>
              <a:t>برای ویرایش سبک عنوان اسلاید اصلی، کلیک نمایید</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ar-SA"/>
              <a:t>برای ویرایش سبک زیرعنوان اسلاید اصلی، کلیک نمایید</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525514C4-B322-4FD5-862D-62E58EEADC5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4695012"/>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AC0A93E-8F62-4D09-9705-5964509D12C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46098"/>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797D29D-CCE4-492D-ACDF-DC2E31B547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6979468"/>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DC65951-EC36-479A-9431-FBF0B24F09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8150854"/>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26737C56-7AE9-439A-85C3-B80031524FB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4953168"/>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6731DD70-8CEA-407D-9EDB-3C02126B78D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7532132"/>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6CCA05F-0405-4F18-9E3D-E2543927346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4569338"/>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5F74B8C-FD29-4BB6-819A-A0F17024B3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4162528"/>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1EC02BD-FAE2-4401-B07E-71AE0EDE594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38582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3209893"/>
      </p:ext>
    </p:extLst>
  </p:cSld>
  <p:clrMapOvr>
    <a:masterClrMapping/>
  </p:clrMapOvr>
  <p:transition>
    <p:dissolve/>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738ACEC-23ED-4F8F-B39A-6F4D9BBD738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7508966"/>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CD7A5A6A-2F56-4503-81F8-1E92D3508B7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9369493"/>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E6F0E37-CE3F-4CF1-884F-CD76B27BC48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17626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6939066"/>
      </p:ext>
    </p:extLst>
  </p:cSld>
  <p:clrMapOvr>
    <a:masterClrMapping/>
  </p:clrMapOvr>
  <p:transition>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7519758"/>
      </p:ext>
    </p:extLst>
  </p:cSld>
  <p:clrMapOvr>
    <a:masterClrMapping/>
  </p:clrMapOvr>
  <p:transition>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7EA1314-486F-41C4-971F-9E43BA3DD1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1602152"/>
      </p:ext>
    </p:extLst>
  </p:cSld>
  <p:clrMapOvr>
    <a:masterClrMapping/>
  </p:clrMapOvr>
  <p:transition>
    <p:dissolv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22A7173F-5950-4150-B30D-DE47996A7A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6879368"/>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59448654"/>
      </p:ext>
    </p:extLst>
  </p:cSld>
  <p:clrMapOvr>
    <a:masterClrMapping/>
  </p:clrMapOvr>
  <p:transition>
    <p:dissolv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CE2A40AB-A3A3-47B8-B8B0-DB62657A5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336550"/>
      </p:ext>
    </p:extLst>
  </p:cSld>
  <p:clrMapOvr>
    <a:masterClrMapping/>
  </p:clrMapOvr>
  <p:transition>
    <p:dissolv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F3BED2EF-9FBD-4F5B-899A-BE14C0D21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0416636"/>
      </p:ext>
    </p:extLst>
  </p:cSld>
  <p:clrMapOvr>
    <a:masterClrMapping/>
  </p:clrMapOvr>
  <p:transition>
    <p:dissolv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EC8096F5-591E-4BBA-9A7A-6A1979EA4F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7917538"/>
      </p:ext>
    </p:extLst>
  </p:cSld>
  <p:clrMapOvr>
    <a:masterClrMapping/>
  </p:clrMapOvr>
  <p:transition>
    <p:dissolv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E1DF174-BA2C-4594-AEB8-4C77004924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4988332"/>
      </p:ext>
    </p:extLst>
  </p:cSld>
  <p:clrMapOvr>
    <a:masterClrMapping/>
  </p:clrMapOvr>
  <p:transition>
    <p:dissolv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74F94FF-5EEC-42DB-9050-83FDAB839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1666816"/>
      </p:ext>
    </p:extLst>
  </p:cSld>
  <p:clrMapOvr>
    <a:masterClrMapping/>
  </p:clrMapOvr>
  <p:transition>
    <p:dissolv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0DB3E59F-3391-4FFC-B198-E8C1B348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1799382"/>
      </p:ext>
    </p:extLst>
  </p:cSld>
  <p:clrMapOvr>
    <a:masterClrMapping/>
  </p:clrMapOvr>
  <p:transition>
    <p:dissolv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AFA8ED42-A33C-42F6-AC1F-6FD43491E0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95795"/>
      </p:ext>
    </p:extLst>
  </p:cSld>
  <p:clrMapOvr>
    <a:masterClrMapping/>
  </p:clrMapOvr>
  <p:transition>
    <p:dissolv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433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843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E908C3B-8157-45C8-9BFF-AB42D7C521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3080994"/>
      </p:ext>
    </p:extLst>
  </p:cSld>
  <p:clrMapOvr>
    <a:masterClrMapping/>
  </p:clrMapOvr>
  <p:transition>
    <p:dissolv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E31CC7D-075F-49CA-B716-9BE2119DF2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6107856"/>
      </p:ext>
    </p:extLst>
  </p:cSld>
  <p:clrMapOvr>
    <a:masterClrMapping/>
  </p:clrMapOvr>
  <p:transition>
    <p:dissolv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r>
              <a:rPr lang="fa-IR">
                <a:solidFill>
                  <a:srgbClr val="FFFFFF"/>
                </a:solidFill>
              </a:rPr>
              <a:t>شیری</a:t>
            </a: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1776661-2372-42E5-89CA-FB658719B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8540960"/>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7.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9.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2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theme" Target="../theme/theme21.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theme" Target="../theme/theme22.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theme" Target="../theme/theme23.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theme" Target="../theme/theme24.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2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theme" Target="../theme/theme26.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theme" Target="../theme/theme27.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slideLayout" Target="../slideLayouts/slideLayout323.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theme" Target="../theme/theme28.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heme" Target="../theme/theme29.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slideLayout" Target="../slideLayouts/slideLayout347.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theme" Target="../theme/theme30.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theme" Target="../theme/theme31.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slideLayout" Target="../slideLayouts/slideLayout371.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79.xml"/><Relationship Id="rId13" Type="http://schemas.openxmlformats.org/officeDocument/2006/relationships/theme" Target="../theme/theme32.xml"/><Relationship Id="rId3" Type="http://schemas.openxmlformats.org/officeDocument/2006/relationships/slideLayout" Target="../slideLayouts/slideLayout374.xml"/><Relationship Id="rId7" Type="http://schemas.openxmlformats.org/officeDocument/2006/relationships/slideLayout" Target="../slideLayouts/slideLayout378.xml"/><Relationship Id="rId12" Type="http://schemas.openxmlformats.org/officeDocument/2006/relationships/slideLayout" Target="../slideLayouts/slideLayout383.xml"/><Relationship Id="rId2" Type="http://schemas.openxmlformats.org/officeDocument/2006/relationships/slideLayout" Target="../slideLayouts/slideLayout373.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5" Type="http://schemas.openxmlformats.org/officeDocument/2006/relationships/slideLayout" Target="../slideLayouts/slideLayout376.xml"/><Relationship Id="rId10" Type="http://schemas.openxmlformats.org/officeDocument/2006/relationships/slideLayout" Target="../slideLayouts/slideLayout381.xml"/><Relationship Id="rId4" Type="http://schemas.openxmlformats.org/officeDocument/2006/relationships/slideLayout" Target="../slideLayouts/slideLayout375.xml"/><Relationship Id="rId9" Type="http://schemas.openxmlformats.org/officeDocument/2006/relationships/slideLayout" Target="../slideLayouts/slideLayout38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1.xml"/><Relationship Id="rId3" Type="http://schemas.openxmlformats.org/officeDocument/2006/relationships/slideLayout" Target="../slideLayouts/slideLayout386.xml"/><Relationship Id="rId7" Type="http://schemas.openxmlformats.org/officeDocument/2006/relationships/slideLayout" Target="../slideLayouts/slideLayout390.xml"/><Relationship Id="rId12" Type="http://schemas.openxmlformats.org/officeDocument/2006/relationships/theme" Target="../theme/theme33.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5" Type="http://schemas.openxmlformats.org/officeDocument/2006/relationships/slideLayout" Target="../slideLayouts/slideLayout388.xml"/><Relationship Id="rId10" Type="http://schemas.openxmlformats.org/officeDocument/2006/relationships/slideLayout" Target="../slideLayouts/slideLayout393.xml"/><Relationship Id="rId4" Type="http://schemas.openxmlformats.org/officeDocument/2006/relationships/slideLayout" Target="../slideLayouts/slideLayout387.xml"/><Relationship Id="rId9" Type="http://schemas.openxmlformats.org/officeDocument/2006/relationships/slideLayout" Target="../slideLayouts/slideLayout39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2.xml"/><Relationship Id="rId3" Type="http://schemas.openxmlformats.org/officeDocument/2006/relationships/slideLayout" Target="../slideLayouts/slideLayout397.xml"/><Relationship Id="rId7" Type="http://schemas.openxmlformats.org/officeDocument/2006/relationships/slideLayout" Target="../slideLayouts/slideLayout401.xml"/><Relationship Id="rId12" Type="http://schemas.openxmlformats.org/officeDocument/2006/relationships/theme" Target="../theme/theme34.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5" Type="http://schemas.openxmlformats.org/officeDocument/2006/relationships/slideLayout" Target="../slideLayouts/slideLayout399.xml"/><Relationship Id="rId10" Type="http://schemas.openxmlformats.org/officeDocument/2006/relationships/slideLayout" Target="../slideLayouts/slideLayout404.xml"/><Relationship Id="rId4" Type="http://schemas.openxmlformats.org/officeDocument/2006/relationships/slideLayout" Target="../slideLayouts/slideLayout398.xml"/><Relationship Id="rId9" Type="http://schemas.openxmlformats.org/officeDocument/2006/relationships/slideLayout" Target="../slideLayouts/slideLayout40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3.xml"/><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theme" Target="../theme/theme35.xml"/><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4.xml"/><Relationship Id="rId3" Type="http://schemas.openxmlformats.org/officeDocument/2006/relationships/slideLayout" Target="../slideLayouts/slideLayout419.xml"/><Relationship Id="rId7" Type="http://schemas.openxmlformats.org/officeDocument/2006/relationships/slideLayout" Target="../slideLayouts/slideLayout423.xml"/><Relationship Id="rId12" Type="http://schemas.openxmlformats.org/officeDocument/2006/relationships/theme" Target="../theme/theme36.xml"/><Relationship Id="rId2" Type="http://schemas.openxmlformats.org/officeDocument/2006/relationships/slideLayout" Target="../slideLayouts/slideLayout418.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slideLayout" Target="../slideLayouts/slideLayout427.xml"/><Relationship Id="rId5" Type="http://schemas.openxmlformats.org/officeDocument/2006/relationships/slideLayout" Target="../slideLayouts/slideLayout421.xml"/><Relationship Id="rId10" Type="http://schemas.openxmlformats.org/officeDocument/2006/relationships/slideLayout" Target="../slideLayouts/slideLayout426.xml"/><Relationship Id="rId4" Type="http://schemas.openxmlformats.org/officeDocument/2006/relationships/slideLayout" Target="../slideLayouts/slideLayout420.xml"/><Relationship Id="rId9" Type="http://schemas.openxmlformats.org/officeDocument/2006/relationships/slideLayout" Target="../slideLayouts/slideLayout42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35.xml"/><Relationship Id="rId3" Type="http://schemas.openxmlformats.org/officeDocument/2006/relationships/slideLayout" Target="../slideLayouts/slideLayout430.xml"/><Relationship Id="rId7" Type="http://schemas.openxmlformats.org/officeDocument/2006/relationships/slideLayout" Target="../slideLayouts/slideLayout434.xml"/><Relationship Id="rId12" Type="http://schemas.openxmlformats.org/officeDocument/2006/relationships/theme" Target="../theme/theme37.xml"/><Relationship Id="rId2" Type="http://schemas.openxmlformats.org/officeDocument/2006/relationships/slideLayout" Target="../slideLayouts/slideLayout429.xml"/><Relationship Id="rId1" Type="http://schemas.openxmlformats.org/officeDocument/2006/relationships/slideLayout" Target="../slideLayouts/slideLayout428.xml"/><Relationship Id="rId6" Type="http://schemas.openxmlformats.org/officeDocument/2006/relationships/slideLayout" Target="../slideLayouts/slideLayout433.xml"/><Relationship Id="rId11" Type="http://schemas.openxmlformats.org/officeDocument/2006/relationships/slideLayout" Target="../slideLayouts/slideLayout438.xml"/><Relationship Id="rId5" Type="http://schemas.openxmlformats.org/officeDocument/2006/relationships/slideLayout" Target="../slideLayouts/slideLayout432.xml"/><Relationship Id="rId10" Type="http://schemas.openxmlformats.org/officeDocument/2006/relationships/slideLayout" Target="../slideLayouts/slideLayout437.xml"/><Relationship Id="rId4" Type="http://schemas.openxmlformats.org/officeDocument/2006/relationships/slideLayout" Target="../slideLayouts/slideLayout431.xml"/><Relationship Id="rId9" Type="http://schemas.openxmlformats.org/officeDocument/2006/relationships/slideLayout" Target="../slideLayouts/slideLayout43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46.xml"/><Relationship Id="rId3" Type="http://schemas.openxmlformats.org/officeDocument/2006/relationships/slideLayout" Target="../slideLayouts/slideLayout441.xml"/><Relationship Id="rId7" Type="http://schemas.openxmlformats.org/officeDocument/2006/relationships/slideLayout" Target="../slideLayouts/slideLayout445.xml"/><Relationship Id="rId12" Type="http://schemas.openxmlformats.org/officeDocument/2006/relationships/theme" Target="../theme/theme38.xml"/><Relationship Id="rId2" Type="http://schemas.openxmlformats.org/officeDocument/2006/relationships/slideLayout" Target="../slideLayouts/slideLayout440.xml"/><Relationship Id="rId1" Type="http://schemas.openxmlformats.org/officeDocument/2006/relationships/slideLayout" Target="../slideLayouts/slideLayout439.xml"/><Relationship Id="rId6" Type="http://schemas.openxmlformats.org/officeDocument/2006/relationships/slideLayout" Target="../slideLayouts/slideLayout444.xml"/><Relationship Id="rId11" Type="http://schemas.openxmlformats.org/officeDocument/2006/relationships/slideLayout" Target="../slideLayouts/slideLayout449.xml"/><Relationship Id="rId5" Type="http://schemas.openxmlformats.org/officeDocument/2006/relationships/slideLayout" Target="../slideLayouts/slideLayout443.xml"/><Relationship Id="rId10" Type="http://schemas.openxmlformats.org/officeDocument/2006/relationships/slideLayout" Target="../slideLayouts/slideLayout448.xml"/><Relationship Id="rId4" Type="http://schemas.openxmlformats.org/officeDocument/2006/relationships/slideLayout" Target="../slideLayouts/slideLayout442.xml"/><Relationship Id="rId9" Type="http://schemas.openxmlformats.org/officeDocument/2006/relationships/slideLayout" Target="../slideLayouts/slideLayout447.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57.xml"/><Relationship Id="rId13" Type="http://schemas.openxmlformats.org/officeDocument/2006/relationships/theme" Target="../theme/theme39.xml"/><Relationship Id="rId3" Type="http://schemas.openxmlformats.org/officeDocument/2006/relationships/slideLayout" Target="../slideLayouts/slideLayout452.xml"/><Relationship Id="rId7" Type="http://schemas.openxmlformats.org/officeDocument/2006/relationships/slideLayout" Target="../slideLayouts/slideLayout456.xml"/><Relationship Id="rId12" Type="http://schemas.openxmlformats.org/officeDocument/2006/relationships/slideLayout" Target="../slideLayouts/slideLayout461.xml"/><Relationship Id="rId2" Type="http://schemas.openxmlformats.org/officeDocument/2006/relationships/slideLayout" Target="../slideLayouts/slideLayout451.xml"/><Relationship Id="rId1" Type="http://schemas.openxmlformats.org/officeDocument/2006/relationships/slideLayout" Target="../slideLayouts/slideLayout450.xml"/><Relationship Id="rId6" Type="http://schemas.openxmlformats.org/officeDocument/2006/relationships/slideLayout" Target="../slideLayouts/slideLayout455.xml"/><Relationship Id="rId11" Type="http://schemas.openxmlformats.org/officeDocument/2006/relationships/slideLayout" Target="../slideLayouts/slideLayout460.xml"/><Relationship Id="rId5" Type="http://schemas.openxmlformats.org/officeDocument/2006/relationships/slideLayout" Target="../slideLayouts/slideLayout454.xml"/><Relationship Id="rId10" Type="http://schemas.openxmlformats.org/officeDocument/2006/relationships/slideLayout" Target="../slideLayouts/slideLayout459.xml"/><Relationship Id="rId4" Type="http://schemas.openxmlformats.org/officeDocument/2006/relationships/slideLayout" Target="../slideLayouts/slideLayout453.xml"/><Relationship Id="rId9" Type="http://schemas.openxmlformats.org/officeDocument/2006/relationships/slideLayout" Target="../slideLayouts/slideLayout4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69.xml"/><Relationship Id="rId13" Type="http://schemas.openxmlformats.org/officeDocument/2006/relationships/theme" Target="../theme/theme40.xml"/><Relationship Id="rId3" Type="http://schemas.openxmlformats.org/officeDocument/2006/relationships/slideLayout" Target="../slideLayouts/slideLayout464.xml"/><Relationship Id="rId7" Type="http://schemas.openxmlformats.org/officeDocument/2006/relationships/slideLayout" Target="../slideLayouts/slideLayout468.xml"/><Relationship Id="rId12" Type="http://schemas.openxmlformats.org/officeDocument/2006/relationships/slideLayout" Target="../slideLayouts/slideLayout473.xml"/><Relationship Id="rId2" Type="http://schemas.openxmlformats.org/officeDocument/2006/relationships/slideLayout" Target="../slideLayouts/slideLayout463.xml"/><Relationship Id="rId1" Type="http://schemas.openxmlformats.org/officeDocument/2006/relationships/slideLayout" Target="../slideLayouts/slideLayout462.xml"/><Relationship Id="rId6" Type="http://schemas.openxmlformats.org/officeDocument/2006/relationships/slideLayout" Target="../slideLayouts/slideLayout467.xml"/><Relationship Id="rId11" Type="http://schemas.openxmlformats.org/officeDocument/2006/relationships/slideLayout" Target="../slideLayouts/slideLayout472.xml"/><Relationship Id="rId5" Type="http://schemas.openxmlformats.org/officeDocument/2006/relationships/slideLayout" Target="../slideLayouts/slideLayout466.xml"/><Relationship Id="rId10" Type="http://schemas.openxmlformats.org/officeDocument/2006/relationships/slideLayout" Target="../slideLayouts/slideLayout471.xml"/><Relationship Id="rId4" Type="http://schemas.openxmlformats.org/officeDocument/2006/relationships/slideLayout" Target="../slideLayouts/slideLayout465.xml"/><Relationship Id="rId9" Type="http://schemas.openxmlformats.org/officeDocument/2006/relationships/slideLayout" Target="../slideLayouts/slideLayout47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theme" Target="../theme/theme4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slideLayout" Target="../slideLayouts/slideLayout485.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93.xml"/><Relationship Id="rId3" Type="http://schemas.openxmlformats.org/officeDocument/2006/relationships/slideLayout" Target="../slideLayouts/slideLayout488.xml"/><Relationship Id="rId7" Type="http://schemas.openxmlformats.org/officeDocument/2006/relationships/slideLayout" Target="../slideLayouts/slideLayout492.xml"/><Relationship Id="rId12" Type="http://schemas.openxmlformats.org/officeDocument/2006/relationships/theme" Target="../theme/theme42.xml"/><Relationship Id="rId2" Type="http://schemas.openxmlformats.org/officeDocument/2006/relationships/slideLayout" Target="../slideLayouts/slideLayout487.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5" Type="http://schemas.openxmlformats.org/officeDocument/2006/relationships/slideLayout" Target="../slideLayouts/slideLayout490.xml"/><Relationship Id="rId10" Type="http://schemas.openxmlformats.org/officeDocument/2006/relationships/slideLayout" Target="../slideLayouts/slideLayout495.xml"/><Relationship Id="rId4" Type="http://schemas.openxmlformats.org/officeDocument/2006/relationships/slideLayout" Target="../slideLayouts/slideLayout489.xml"/><Relationship Id="rId9" Type="http://schemas.openxmlformats.org/officeDocument/2006/relationships/slideLayout" Target="../slideLayouts/slideLayout494.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theme" Target="../theme/theme43.xml"/><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slideLayout" Target="../slideLayouts/slideLayout508.xml"/><Relationship Id="rId2" Type="http://schemas.openxmlformats.org/officeDocument/2006/relationships/slideLayout" Target="../slideLayouts/slideLayout498.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slideLayout" Target="../slideLayouts/slideLayout507.xml"/><Relationship Id="rId5" Type="http://schemas.openxmlformats.org/officeDocument/2006/relationships/slideLayout" Target="../slideLayouts/slideLayout501.xml"/><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16.xml"/><Relationship Id="rId13" Type="http://schemas.openxmlformats.org/officeDocument/2006/relationships/theme" Target="../theme/theme44.xml"/><Relationship Id="rId3" Type="http://schemas.openxmlformats.org/officeDocument/2006/relationships/slideLayout" Target="../slideLayouts/slideLayout511.xml"/><Relationship Id="rId7" Type="http://schemas.openxmlformats.org/officeDocument/2006/relationships/slideLayout" Target="../slideLayouts/slideLayout515.xml"/><Relationship Id="rId12" Type="http://schemas.openxmlformats.org/officeDocument/2006/relationships/slideLayout" Target="../slideLayouts/slideLayout520.xml"/><Relationship Id="rId2" Type="http://schemas.openxmlformats.org/officeDocument/2006/relationships/slideLayout" Target="../slideLayouts/slideLayout510.xml"/><Relationship Id="rId1" Type="http://schemas.openxmlformats.org/officeDocument/2006/relationships/slideLayout" Target="../slideLayouts/slideLayout509.xml"/><Relationship Id="rId6" Type="http://schemas.openxmlformats.org/officeDocument/2006/relationships/slideLayout" Target="../slideLayouts/slideLayout514.xml"/><Relationship Id="rId11" Type="http://schemas.openxmlformats.org/officeDocument/2006/relationships/slideLayout" Target="../slideLayouts/slideLayout519.xml"/><Relationship Id="rId5" Type="http://schemas.openxmlformats.org/officeDocument/2006/relationships/slideLayout" Target="../slideLayouts/slideLayout513.xml"/><Relationship Id="rId10" Type="http://schemas.openxmlformats.org/officeDocument/2006/relationships/slideLayout" Target="../slideLayouts/slideLayout518.xml"/><Relationship Id="rId4" Type="http://schemas.openxmlformats.org/officeDocument/2006/relationships/slideLayout" Target="../slideLayouts/slideLayout512.xml"/><Relationship Id="rId9" Type="http://schemas.openxmlformats.org/officeDocument/2006/relationships/slideLayout" Target="../slideLayouts/slideLayout517.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28.xml"/><Relationship Id="rId3" Type="http://schemas.openxmlformats.org/officeDocument/2006/relationships/slideLayout" Target="../slideLayouts/slideLayout523.xml"/><Relationship Id="rId7" Type="http://schemas.openxmlformats.org/officeDocument/2006/relationships/slideLayout" Target="../slideLayouts/slideLayout527.xml"/><Relationship Id="rId12" Type="http://schemas.openxmlformats.org/officeDocument/2006/relationships/theme" Target="../theme/theme45.xml"/><Relationship Id="rId2" Type="http://schemas.openxmlformats.org/officeDocument/2006/relationships/slideLayout" Target="../slideLayouts/slideLayout522.xml"/><Relationship Id="rId1" Type="http://schemas.openxmlformats.org/officeDocument/2006/relationships/slideLayout" Target="../slideLayouts/slideLayout521.xml"/><Relationship Id="rId6" Type="http://schemas.openxmlformats.org/officeDocument/2006/relationships/slideLayout" Target="../slideLayouts/slideLayout526.xml"/><Relationship Id="rId11" Type="http://schemas.openxmlformats.org/officeDocument/2006/relationships/slideLayout" Target="../slideLayouts/slideLayout531.xml"/><Relationship Id="rId5" Type="http://schemas.openxmlformats.org/officeDocument/2006/relationships/slideLayout" Target="../slideLayouts/slideLayout525.xml"/><Relationship Id="rId10" Type="http://schemas.openxmlformats.org/officeDocument/2006/relationships/slideLayout" Target="../slideLayouts/slideLayout530.xml"/><Relationship Id="rId4" Type="http://schemas.openxmlformats.org/officeDocument/2006/relationships/slideLayout" Target="../slideLayouts/slideLayout524.xml"/><Relationship Id="rId9" Type="http://schemas.openxmlformats.org/officeDocument/2006/relationships/slideLayout" Target="../slideLayouts/slideLayout529.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39.xml"/><Relationship Id="rId3" Type="http://schemas.openxmlformats.org/officeDocument/2006/relationships/slideLayout" Target="../slideLayouts/slideLayout534.xml"/><Relationship Id="rId7" Type="http://schemas.openxmlformats.org/officeDocument/2006/relationships/slideLayout" Target="../slideLayouts/slideLayout538.xml"/><Relationship Id="rId12" Type="http://schemas.openxmlformats.org/officeDocument/2006/relationships/theme" Target="../theme/theme46.xml"/><Relationship Id="rId2" Type="http://schemas.openxmlformats.org/officeDocument/2006/relationships/slideLayout" Target="../slideLayouts/slideLayout533.xm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5" Type="http://schemas.openxmlformats.org/officeDocument/2006/relationships/slideLayout" Target="../slideLayouts/slideLayout536.xml"/><Relationship Id="rId10" Type="http://schemas.openxmlformats.org/officeDocument/2006/relationships/slideLayout" Target="../slideLayouts/slideLayout541.xml"/><Relationship Id="rId4" Type="http://schemas.openxmlformats.org/officeDocument/2006/relationships/slideLayout" Target="../slideLayouts/slideLayout535.xml"/><Relationship Id="rId9" Type="http://schemas.openxmlformats.org/officeDocument/2006/relationships/slideLayout" Target="../slideLayouts/slideLayout540.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50.xml"/><Relationship Id="rId13" Type="http://schemas.openxmlformats.org/officeDocument/2006/relationships/theme" Target="../theme/theme47.xml"/><Relationship Id="rId3" Type="http://schemas.openxmlformats.org/officeDocument/2006/relationships/slideLayout" Target="../slideLayouts/slideLayout545.xml"/><Relationship Id="rId7" Type="http://schemas.openxmlformats.org/officeDocument/2006/relationships/slideLayout" Target="../slideLayouts/slideLayout549.xml"/><Relationship Id="rId12" Type="http://schemas.openxmlformats.org/officeDocument/2006/relationships/slideLayout" Target="../slideLayouts/slideLayout554.xml"/><Relationship Id="rId2" Type="http://schemas.openxmlformats.org/officeDocument/2006/relationships/slideLayout" Target="../slideLayouts/slideLayout544.xml"/><Relationship Id="rId1" Type="http://schemas.openxmlformats.org/officeDocument/2006/relationships/slideLayout" Target="../slideLayouts/slideLayout543.xml"/><Relationship Id="rId6" Type="http://schemas.openxmlformats.org/officeDocument/2006/relationships/slideLayout" Target="../slideLayouts/slideLayout548.xml"/><Relationship Id="rId11" Type="http://schemas.openxmlformats.org/officeDocument/2006/relationships/slideLayout" Target="../slideLayouts/slideLayout553.xml"/><Relationship Id="rId5" Type="http://schemas.openxmlformats.org/officeDocument/2006/relationships/slideLayout" Target="../slideLayouts/slideLayout547.xml"/><Relationship Id="rId10" Type="http://schemas.openxmlformats.org/officeDocument/2006/relationships/slideLayout" Target="../slideLayouts/slideLayout552.xml"/><Relationship Id="rId4" Type="http://schemas.openxmlformats.org/officeDocument/2006/relationships/slideLayout" Target="../slideLayouts/slideLayout546.xml"/><Relationship Id="rId9" Type="http://schemas.openxmlformats.org/officeDocument/2006/relationships/slideLayout" Target="../slideLayouts/slideLayout551.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62.xml"/><Relationship Id="rId3" Type="http://schemas.openxmlformats.org/officeDocument/2006/relationships/slideLayout" Target="../slideLayouts/slideLayout557.xml"/><Relationship Id="rId7" Type="http://schemas.openxmlformats.org/officeDocument/2006/relationships/slideLayout" Target="../slideLayouts/slideLayout561.xml"/><Relationship Id="rId12" Type="http://schemas.openxmlformats.org/officeDocument/2006/relationships/theme" Target="../theme/theme48.xml"/><Relationship Id="rId2" Type="http://schemas.openxmlformats.org/officeDocument/2006/relationships/slideLayout" Target="../slideLayouts/slideLayout556.xml"/><Relationship Id="rId1" Type="http://schemas.openxmlformats.org/officeDocument/2006/relationships/slideLayout" Target="../slideLayouts/slideLayout555.xml"/><Relationship Id="rId6" Type="http://schemas.openxmlformats.org/officeDocument/2006/relationships/slideLayout" Target="../slideLayouts/slideLayout560.xml"/><Relationship Id="rId11" Type="http://schemas.openxmlformats.org/officeDocument/2006/relationships/slideLayout" Target="../slideLayouts/slideLayout565.xml"/><Relationship Id="rId5" Type="http://schemas.openxmlformats.org/officeDocument/2006/relationships/slideLayout" Target="../slideLayouts/slideLayout559.xml"/><Relationship Id="rId10" Type="http://schemas.openxmlformats.org/officeDocument/2006/relationships/slideLayout" Target="../slideLayouts/slideLayout564.xml"/><Relationship Id="rId4" Type="http://schemas.openxmlformats.org/officeDocument/2006/relationships/slideLayout" Target="../slideLayouts/slideLayout558.xml"/><Relationship Id="rId9" Type="http://schemas.openxmlformats.org/officeDocument/2006/relationships/slideLayout" Target="../slideLayouts/slideLayout563.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73.xml"/><Relationship Id="rId3" Type="http://schemas.openxmlformats.org/officeDocument/2006/relationships/slideLayout" Target="../slideLayouts/slideLayout568.xml"/><Relationship Id="rId7" Type="http://schemas.openxmlformats.org/officeDocument/2006/relationships/slideLayout" Target="../slideLayouts/slideLayout572.xml"/><Relationship Id="rId12" Type="http://schemas.openxmlformats.org/officeDocument/2006/relationships/theme" Target="../theme/theme49.xml"/><Relationship Id="rId2" Type="http://schemas.openxmlformats.org/officeDocument/2006/relationships/slideLayout" Target="../slideLayouts/slideLayout567.xml"/><Relationship Id="rId1" Type="http://schemas.openxmlformats.org/officeDocument/2006/relationships/slideLayout" Target="../slideLayouts/slideLayout566.xml"/><Relationship Id="rId6" Type="http://schemas.openxmlformats.org/officeDocument/2006/relationships/slideLayout" Target="../slideLayouts/slideLayout571.xml"/><Relationship Id="rId11" Type="http://schemas.openxmlformats.org/officeDocument/2006/relationships/slideLayout" Target="../slideLayouts/slideLayout576.xml"/><Relationship Id="rId5" Type="http://schemas.openxmlformats.org/officeDocument/2006/relationships/slideLayout" Target="../slideLayouts/slideLayout570.xml"/><Relationship Id="rId10" Type="http://schemas.openxmlformats.org/officeDocument/2006/relationships/slideLayout" Target="../slideLayouts/slideLayout575.xml"/><Relationship Id="rId4" Type="http://schemas.openxmlformats.org/officeDocument/2006/relationships/slideLayout" Target="../slideLayouts/slideLayout569.xml"/><Relationship Id="rId9" Type="http://schemas.openxmlformats.org/officeDocument/2006/relationships/slideLayout" Target="../slideLayouts/slideLayout5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84.xml"/><Relationship Id="rId13" Type="http://schemas.openxmlformats.org/officeDocument/2006/relationships/theme" Target="../theme/theme50.xml"/><Relationship Id="rId3" Type="http://schemas.openxmlformats.org/officeDocument/2006/relationships/slideLayout" Target="../slideLayouts/slideLayout579.xml"/><Relationship Id="rId7" Type="http://schemas.openxmlformats.org/officeDocument/2006/relationships/slideLayout" Target="../slideLayouts/slideLayout583.xml"/><Relationship Id="rId12" Type="http://schemas.openxmlformats.org/officeDocument/2006/relationships/slideLayout" Target="../slideLayouts/slideLayout588.xml"/><Relationship Id="rId2" Type="http://schemas.openxmlformats.org/officeDocument/2006/relationships/slideLayout" Target="../slideLayouts/slideLayout578.xml"/><Relationship Id="rId1" Type="http://schemas.openxmlformats.org/officeDocument/2006/relationships/slideLayout" Target="../slideLayouts/slideLayout577.xml"/><Relationship Id="rId6" Type="http://schemas.openxmlformats.org/officeDocument/2006/relationships/slideLayout" Target="../slideLayouts/slideLayout582.xml"/><Relationship Id="rId11" Type="http://schemas.openxmlformats.org/officeDocument/2006/relationships/slideLayout" Target="../slideLayouts/slideLayout587.xml"/><Relationship Id="rId5" Type="http://schemas.openxmlformats.org/officeDocument/2006/relationships/slideLayout" Target="../slideLayouts/slideLayout581.xml"/><Relationship Id="rId10" Type="http://schemas.openxmlformats.org/officeDocument/2006/relationships/slideLayout" Target="../slideLayouts/slideLayout586.xml"/><Relationship Id="rId4" Type="http://schemas.openxmlformats.org/officeDocument/2006/relationships/slideLayout" Target="../slideLayouts/slideLayout580.xml"/><Relationship Id="rId9" Type="http://schemas.openxmlformats.org/officeDocument/2006/relationships/slideLayout" Target="../slideLayouts/slideLayout585.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theme" Target="../theme/theme51.xml"/><Relationship Id="rId3" Type="http://schemas.openxmlformats.org/officeDocument/2006/relationships/slideLayout" Target="../slideLayouts/slideLayout591.xml"/><Relationship Id="rId7" Type="http://schemas.openxmlformats.org/officeDocument/2006/relationships/slideLayout" Target="../slideLayouts/slideLayout595.xml"/><Relationship Id="rId12" Type="http://schemas.openxmlformats.org/officeDocument/2006/relationships/slideLayout" Target="../slideLayouts/slideLayout600.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08.xml"/><Relationship Id="rId13" Type="http://schemas.openxmlformats.org/officeDocument/2006/relationships/theme" Target="../theme/theme52.xml"/><Relationship Id="rId3" Type="http://schemas.openxmlformats.org/officeDocument/2006/relationships/slideLayout" Target="../slideLayouts/slideLayout603.xml"/><Relationship Id="rId7" Type="http://schemas.openxmlformats.org/officeDocument/2006/relationships/slideLayout" Target="../slideLayouts/slideLayout607.xml"/><Relationship Id="rId12" Type="http://schemas.openxmlformats.org/officeDocument/2006/relationships/slideLayout" Target="../slideLayouts/slideLayout612.xml"/><Relationship Id="rId2" Type="http://schemas.openxmlformats.org/officeDocument/2006/relationships/slideLayout" Target="../slideLayouts/slideLayout602.xml"/><Relationship Id="rId1" Type="http://schemas.openxmlformats.org/officeDocument/2006/relationships/slideLayout" Target="../slideLayouts/slideLayout601.xml"/><Relationship Id="rId6" Type="http://schemas.openxmlformats.org/officeDocument/2006/relationships/slideLayout" Target="../slideLayouts/slideLayout606.xml"/><Relationship Id="rId11" Type="http://schemas.openxmlformats.org/officeDocument/2006/relationships/slideLayout" Target="../slideLayouts/slideLayout611.xml"/><Relationship Id="rId5" Type="http://schemas.openxmlformats.org/officeDocument/2006/relationships/slideLayout" Target="../slideLayouts/slideLayout605.xml"/><Relationship Id="rId10" Type="http://schemas.openxmlformats.org/officeDocument/2006/relationships/slideLayout" Target="../slideLayouts/slideLayout610.xml"/><Relationship Id="rId4" Type="http://schemas.openxmlformats.org/officeDocument/2006/relationships/slideLayout" Target="../slideLayouts/slideLayout604.xml"/><Relationship Id="rId9" Type="http://schemas.openxmlformats.org/officeDocument/2006/relationships/slideLayout" Target="../slideLayouts/slideLayout609.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20.xml"/><Relationship Id="rId13" Type="http://schemas.openxmlformats.org/officeDocument/2006/relationships/theme" Target="../theme/theme53.xml"/><Relationship Id="rId3" Type="http://schemas.openxmlformats.org/officeDocument/2006/relationships/slideLayout" Target="../slideLayouts/slideLayout615.xml"/><Relationship Id="rId7" Type="http://schemas.openxmlformats.org/officeDocument/2006/relationships/slideLayout" Target="../slideLayouts/slideLayout619.xml"/><Relationship Id="rId12" Type="http://schemas.openxmlformats.org/officeDocument/2006/relationships/slideLayout" Target="../slideLayouts/slideLayout624.xml"/><Relationship Id="rId2" Type="http://schemas.openxmlformats.org/officeDocument/2006/relationships/slideLayout" Target="../slideLayouts/slideLayout614.xml"/><Relationship Id="rId1" Type="http://schemas.openxmlformats.org/officeDocument/2006/relationships/slideLayout" Target="../slideLayouts/slideLayout613.xml"/><Relationship Id="rId6" Type="http://schemas.openxmlformats.org/officeDocument/2006/relationships/slideLayout" Target="../slideLayouts/slideLayout618.xml"/><Relationship Id="rId11" Type="http://schemas.openxmlformats.org/officeDocument/2006/relationships/slideLayout" Target="../slideLayouts/slideLayout623.xml"/><Relationship Id="rId5" Type="http://schemas.openxmlformats.org/officeDocument/2006/relationships/slideLayout" Target="../slideLayouts/slideLayout617.xml"/><Relationship Id="rId10" Type="http://schemas.openxmlformats.org/officeDocument/2006/relationships/slideLayout" Target="../slideLayouts/slideLayout622.xml"/><Relationship Id="rId4" Type="http://schemas.openxmlformats.org/officeDocument/2006/relationships/slideLayout" Target="../slideLayouts/slideLayout616.xml"/><Relationship Id="rId9" Type="http://schemas.openxmlformats.org/officeDocument/2006/relationships/slideLayout" Target="../slideLayouts/slideLayout62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632.xml"/><Relationship Id="rId13" Type="http://schemas.openxmlformats.org/officeDocument/2006/relationships/theme" Target="../theme/theme54.xml"/><Relationship Id="rId3" Type="http://schemas.openxmlformats.org/officeDocument/2006/relationships/slideLayout" Target="../slideLayouts/slideLayout627.xml"/><Relationship Id="rId7" Type="http://schemas.openxmlformats.org/officeDocument/2006/relationships/slideLayout" Target="../slideLayouts/slideLayout631.xml"/><Relationship Id="rId12" Type="http://schemas.openxmlformats.org/officeDocument/2006/relationships/slideLayout" Target="../slideLayouts/slideLayout636.xml"/><Relationship Id="rId2" Type="http://schemas.openxmlformats.org/officeDocument/2006/relationships/slideLayout" Target="../slideLayouts/slideLayout626.xml"/><Relationship Id="rId1" Type="http://schemas.openxmlformats.org/officeDocument/2006/relationships/slideLayout" Target="../slideLayouts/slideLayout625.xml"/><Relationship Id="rId6" Type="http://schemas.openxmlformats.org/officeDocument/2006/relationships/slideLayout" Target="../slideLayouts/slideLayout630.xml"/><Relationship Id="rId11" Type="http://schemas.openxmlformats.org/officeDocument/2006/relationships/slideLayout" Target="../slideLayouts/slideLayout635.xml"/><Relationship Id="rId5" Type="http://schemas.openxmlformats.org/officeDocument/2006/relationships/slideLayout" Target="../slideLayouts/slideLayout629.xml"/><Relationship Id="rId10" Type="http://schemas.openxmlformats.org/officeDocument/2006/relationships/slideLayout" Target="../slideLayouts/slideLayout634.xml"/><Relationship Id="rId4" Type="http://schemas.openxmlformats.org/officeDocument/2006/relationships/slideLayout" Target="../slideLayouts/slideLayout628.xml"/><Relationship Id="rId9" Type="http://schemas.openxmlformats.org/officeDocument/2006/relationships/slideLayout" Target="../slideLayouts/slideLayout633.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44.xml"/><Relationship Id="rId13" Type="http://schemas.openxmlformats.org/officeDocument/2006/relationships/theme" Target="../theme/theme55.xml"/><Relationship Id="rId3" Type="http://schemas.openxmlformats.org/officeDocument/2006/relationships/slideLayout" Target="../slideLayouts/slideLayout639.xml"/><Relationship Id="rId7" Type="http://schemas.openxmlformats.org/officeDocument/2006/relationships/slideLayout" Target="../slideLayouts/slideLayout643.xml"/><Relationship Id="rId12" Type="http://schemas.openxmlformats.org/officeDocument/2006/relationships/slideLayout" Target="../slideLayouts/slideLayout648.xml"/><Relationship Id="rId2" Type="http://schemas.openxmlformats.org/officeDocument/2006/relationships/slideLayout" Target="../slideLayouts/slideLayout638.xml"/><Relationship Id="rId1" Type="http://schemas.openxmlformats.org/officeDocument/2006/relationships/slideLayout" Target="../slideLayouts/slideLayout637.xml"/><Relationship Id="rId6" Type="http://schemas.openxmlformats.org/officeDocument/2006/relationships/slideLayout" Target="../slideLayouts/slideLayout642.xml"/><Relationship Id="rId11" Type="http://schemas.openxmlformats.org/officeDocument/2006/relationships/slideLayout" Target="../slideLayouts/slideLayout647.xml"/><Relationship Id="rId5" Type="http://schemas.openxmlformats.org/officeDocument/2006/relationships/slideLayout" Target="../slideLayouts/slideLayout641.xml"/><Relationship Id="rId10" Type="http://schemas.openxmlformats.org/officeDocument/2006/relationships/slideLayout" Target="../slideLayouts/slideLayout646.xml"/><Relationship Id="rId4" Type="http://schemas.openxmlformats.org/officeDocument/2006/relationships/slideLayout" Target="../slideLayouts/slideLayout640.xml"/><Relationship Id="rId9" Type="http://schemas.openxmlformats.org/officeDocument/2006/relationships/slideLayout" Target="../slideLayouts/slideLayout64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56.xml"/><Relationship Id="rId13" Type="http://schemas.openxmlformats.org/officeDocument/2006/relationships/theme" Target="../theme/theme56.xml"/><Relationship Id="rId3" Type="http://schemas.openxmlformats.org/officeDocument/2006/relationships/slideLayout" Target="../slideLayouts/slideLayout651.xml"/><Relationship Id="rId7" Type="http://schemas.openxmlformats.org/officeDocument/2006/relationships/slideLayout" Target="../slideLayouts/slideLayout655.xml"/><Relationship Id="rId12" Type="http://schemas.openxmlformats.org/officeDocument/2006/relationships/slideLayout" Target="../slideLayouts/slideLayout660.xml"/><Relationship Id="rId2" Type="http://schemas.openxmlformats.org/officeDocument/2006/relationships/slideLayout" Target="../slideLayouts/slideLayout650.xml"/><Relationship Id="rId1" Type="http://schemas.openxmlformats.org/officeDocument/2006/relationships/slideLayout" Target="../slideLayouts/slideLayout649.xml"/><Relationship Id="rId6" Type="http://schemas.openxmlformats.org/officeDocument/2006/relationships/slideLayout" Target="../slideLayouts/slideLayout654.xml"/><Relationship Id="rId11" Type="http://schemas.openxmlformats.org/officeDocument/2006/relationships/slideLayout" Target="../slideLayouts/slideLayout659.xml"/><Relationship Id="rId5" Type="http://schemas.openxmlformats.org/officeDocument/2006/relationships/slideLayout" Target="../slideLayouts/slideLayout653.xml"/><Relationship Id="rId10" Type="http://schemas.openxmlformats.org/officeDocument/2006/relationships/slideLayout" Target="../slideLayouts/slideLayout658.xml"/><Relationship Id="rId4" Type="http://schemas.openxmlformats.org/officeDocument/2006/relationships/slideLayout" Target="../slideLayouts/slideLayout652.xml"/><Relationship Id="rId9" Type="http://schemas.openxmlformats.org/officeDocument/2006/relationships/slideLayout" Target="../slideLayouts/slideLayout657.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theme" Target="../theme/theme57.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slideLayout" Target="../slideLayouts/slideLayout672.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80.xml"/><Relationship Id="rId13" Type="http://schemas.openxmlformats.org/officeDocument/2006/relationships/theme" Target="../theme/theme58.xml"/><Relationship Id="rId3" Type="http://schemas.openxmlformats.org/officeDocument/2006/relationships/slideLayout" Target="../slideLayouts/slideLayout675.xml"/><Relationship Id="rId7" Type="http://schemas.openxmlformats.org/officeDocument/2006/relationships/slideLayout" Target="../slideLayouts/slideLayout679.xml"/><Relationship Id="rId12" Type="http://schemas.openxmlformats.org/officeDocument/2006/relationships/slideLayout" Target="../slideLayouts/slideLayout684.xml"/><Relationship Id="rId2" Type="http://schemas.openxmlformats.org/officeDocument/2006/relationships/slideLayout" Target="../slideLayouts/slideLayout674.xml"/><Relationship Id="rId1" Type="http://schemas.openxmlformats.org/officeDocument/2006/relationships/slideLayout" Target="../slideLayouts/slideLayout673.xml"/><Relationship Id="rId6" Type="http://schemas.openxmlformats.org/officeDocument/2006/relationships/slideLayout" Target="../slideLayouts/slideLayout678.xml"/><Relationship Id="rId11" Type="http://schemas.openxmlformats.org/officeDocument/2006/relationships/slideLayout" Target="../slideLayouts/slideLayout683.xml"/><Relationship Id="rId5" Type="http://schemas.openxmlformats.org/officeDocument/2006/relationships/slideLayout" Target="../slideLayouts/slideLayout677.xml"/><Relationship Id="rId10" Type="http://schemas.openxmlformats.org/officeDocument/2006/relationships/slideLayout" Target="../slideLayouts/slideLayout682.xml"/><Relationship Id="rId4" Type="http://schemas.openxmlformats.org/officeDocument/2006/relationships/slideLayout" Target="../slideLayouts/slideLayout676.xml"/><Relationship Id="rId9" Type="http://schemas.openxmlformats.org/officeDocument/2006/relationships/slideLayout" Target="../slideLayouts/slideLayout681.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92.xml"/><Relationship Id="rId13" Type="http://schemas.openxmlformats.org/officeDocument/2006/relationships/theme" Target="../theme/theme59.xml"/><Relationship Id="rId3" Type="http://schemas.openxmlformats.org/officeDocument/2006/relationships/slideLayout" Target="../slideLayouts/slideLayout687.xml"/><Relationship Id="rId7" Type="http://schemas.openxmlformats.org/officeDocument/2006/relationships/slideLayout" Target="../slideLayouts/slideLayout691.xml"/><Relationship Id="rId12" Type="http://schemas.openxmlformats.org/officeDocument/2006/relationships/slideLayout" Target="../slideLayouts/slideLayout696.xml"/><Relationship Id="rId2" Type="http://schemas.openxmlformats.org/officeDocument/2006/relationships/slideLayout" Target="../slideLayouts/slideLayout686.xml"/><Relationship Id="rId1" Type="http://schemas.openxmlformats.org/officeDocument/2006/relationships/slideLayout" Target="../slideLayouts/slideLayout685.xml"/><Relationship Id="rId6" Type="http://schemas.openxmlformats.org/officeDocument/2006/relationships/slideLayout" Target="../slideLayouts/slideLayout690.xml"/><Relationship Id="rId11" Type="http://schemas.openxmlformats.org/officeDocument/2006/relationships/slideLayout" Target="../slideLayouts/slideLayout695.xml"/><Relationship Id="rId5" Type="http://schemas.openxmlformats.org/officeDocument/2006/relationships/slideLayout" Target="../slideLayouts/slideLayout689.xml"/><Relationship Id="rId10" Type="http://schemas.openxmlformats.org/officeDocument/2006/relationships/slideLayout" Target="../slideLayouts/slideLayout694.xml"/><Relationship Id="rId4" Type="http://schemas.openxmlformats.org/officeDocument/2006/relationships/slideLayout" Target="../slideLayouts/slideLayout688.xml"/><Relationship Id="rId9" Type="http://schemas.openxmlformats.org/officeDocument/2006/relationships/slideLayout" Target="../slideLayouts/slideLayout6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704.xml"/><Relationship Id="rId13" Type="http://schemas.openxmlformats.org/officeDocument/2006/relationships/theme" Target="../theme/theme60.xml"/><Relationship Id="rId3" Type="http://schemas.openxmlformats.org/officeDocument/2006/relationships/slideLayout" Target="../slideLayouts/slideLayout699.xml"/><Relationship Id="rId7" Type="http://schemas.openxmlformats.org/officeDocument/2006/relationships/slideLayout" Target="../slideLayouts/slideLayout703.xml"/><Relationship Id="rId12" Type="http://schemas.openxmlformats.org/officeDocument/2006/relationships/slideLayout" Target="../slideLayouts/slideLayout708.xml"/><Relationship Id="rId2" Type="http://schemas.openxmlformats.org/officeDocument/2006/relationships/slideLayout" Target="../slideLayouts/slideLayout698.xml"/><Relationship Id="rId1" Type="http://schemas.openxmlformats.org/officeDocument/2006/relationships/slideLayout" Target="../slideLayouts/slideLayout697.xml"/><Relationship Id="rId6" Type="http://schemas.openxmlformats.org/officeDocument/2006/relationships/slideLayout" Target="../slideLayouts/slideLayout702.xml"/><Relationship Id="rId11" Type="http://schemas.openxmlformats.org/officeDocument/2006/relationships/slideLayout" Target="../slideLayouts/slideLayout707.xml"/><Relationship Id="rId5" Type="http://schemas.openxmlformats.org/officeDocument/2006/relationships/slideLayout" Target="../slideLayouts/slideLayout701.xml"/><Relationship Id="rId10" Type="http://schemas.openxmlformats.org/officeDocument/2006/relationships/slideLayout" Target="../slideLayouts/slideLayout706.xml"/><Relationship Id="rId4" Type="http://schemas.openxmlformats.org/officeDocument/2006/relationships/slideLayout" Target="../slideLayouts/slideLayout700.xml"/><Relationship Id="rId9" Type="http://schemas.openxmlformats.org/officeDocument/2006/relationships/slideLayout" Target="../slideLayouts/slideLayout705.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716.xml"/><Relationship Id="rId13" Type="http://schemas.openxmlformats.org/officeDocument/2006/relationships/theme" Target="../theme/theme61.xml"/><Relationship Id="rId3" Type="http://schemas.openxmlformats.org/officeDocument/2006/relationships/slideLayout" Target="../slideLayouts/slideLayout711.xml"/><Relationship Id="rId7" Type="http://schemas.openxmlformats.org/officeDocument/2006/relationships/slideLayout" Target="../slideLayouts/slideLayout715.xml"/><Relationship Id="rId12" Type="http://schemas.openxmlformats.org/officeDocument/2006/relationships/slideLayout" Target="../slideLayouts/slideLayout720.xml"/><Relationship Id="rId2" Type="http://schemas.openxmlformats.org/officeDocument/2006/relationships/slideLayout" Target="../slideLayouts/slideLayout710.xml"/><Relationship Id="rId1" Type="http://schemas.openxmlformats.org/officeDocument/2006/relationships/slideLayout" Target="../slideLayouts/slideLayout709.xml"/><Relationship Id="rId6" Type="http://schemas.openxmlformats.org/officeDocument/2006/relationships/slideLayout" Target="../slideLayouts/slideLayout714.xml"/><Relationship Id="rId11" Type="http://schemas.openxmlformats.org/officeDocument/2006/relationships/slideLayout" Target="../slideLayouts/slideLayout719.xml"/><Relationship Id="rId5" Type="http://schemas.openxmlformats.org/officeDocument/2006/relationships/slideLayout" Target="../slideLayouts/slideLayout713.xml"/><Relationship Id="rId10" Type="http://schemas.openxmlformats.org/officeDocument/2006/relationships/slideLayout" Target="../slideLayouts/slideLayout718.xml"/><Relationship Id="rId4" Type="http://schemas.openxmlformats.org/officeDocument/2006/relationships/slideLayout" Target="../slideLayouts/slideLayout712.xml"/><Relationship Id="rId9" Type="http://schemas.openxmlformats.org/officeDocument/2006/relationships/slideLayout" Target="../slideLayouts/slideLayout717.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728.xml"/><Relationship Id="rId13" Type="http://schemas.openxmlformats.org/officeDocument/2006/relationships/theme" Target="../theme/theme62.xml"/><Relationship Id="rId3" Type="http://schemas.openxmlformats.org/officeDocument/2006/relationships/slideLayout" Target="../slideLayouts/slideLayout723.xml"/><Relationship Id="rId7" Type="http://schemas.openxmlformats.org/officeDocument/2006/relationships/slideLayout" Target="../slideLayouts/slideLayout727.xml"/><Relationship Id="rId12" Type="http://schemas.openxmlformats.org/officeDocument/2006/relationships/slideLayout" Target="../slideLayouts/slideLayout732.xml"/><Relationship Id="rId2" Type="http://schemas.openxmlformats.org/officeDocument/2006/relationships/slideLayout" Target="../slideLayouts/slideLayout722.xml"/><Relationship Id="rId1" Type="http://schemas.openxmlformats.org/officeDocument/2006/relationships/slideLayout" Target="../slideLayouts/slideLayout721.xml"/><Relationship Id="rId6" Type="http://schemas.openxmlformats.org/officeDocument/2006/relationships/slideLayout" Target="../slideLayouts/slideLayout726.xml"/><Relationship Id="rId11" Type="http://schemas.openxmlformats.org/officeDocument/2006/relationships/slideLayout" Target="../slideLayouts/slideLayout731.xml"/><Relationship Id="rId5" Type="http://schemas.openxmlformats.org/officeDocument/2006/relationships/slideLayout" Target="../slideLayouts/slideLayout725.xml"/><Relationship Id="rId10" Type="http://schemas.openxmlformats.org/officeDocument/2006/relationships/slideLayout" Target="../slideLayouts/slideLayout730.xml"/><Relationship Id="rId4" Type="http://schemas.openxmlformats.org/officeDocument/2006/relationships/slideLayout" Target="../slideLayouts/slideLayout724.xml"/><Relationship Id="rId9" Type="http://schemas.openxmlformats.org/officeDocument/2006/relationships/slideLayout" Target="../slideLayouts/slideLayout729.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740.xml"/><Relationship Id="rId13" Type="http://schemas.openxmlformats.org/officeDocument/2006/relationships/theme" Target="../theme/theme63.xml"/><Relationship Id="rId3" Type="http://schemas.openxmlformats.org/officeDocument/2006/relationships/slideLayout" Target="../slideLayouts/slideLayout735.xml"/><Relationship Id="rId7" Type="http://schemas.openxmlformats.org/officeDocument/2006/relationships/slideLayout" Target="../slideLayouts/slideLayout739.xml"/><Relationship Id="rId12" Type="http://schemas.openxmlformats.org/officeDocument/2006/relationships/slideLayout" Target="../slideLayouts/slideLayout744.xml"/><Relationship Id="rId2" Type="http://schemas.openxmlformats.org/officeDocument/2006/relationships/slideLayout" Target="../slideLayouts/slideLayout734.xml"/><Relationship Id="rId1" Type="http://schemas.openxmlformats.org/officeDocument/2006/relationships/slideLayout" Target="../slideLayouts/slideLayout733.xml"/><Relationship Id="rId6" Type="http://schemas.openxmlformats.org/officeDocument/2006/relationships/slideLayout" Target="../slideLayouts/slideLayout738.xml"/><Relationship Id="rId11" Type="http://schemas.openxmlformats.org/officeDocument/2006/relationships/slideLayout" Target="../slideLayouts/slideLayout743.xml"/><Relationship Id="rId5" Type="http://schemas.openxmlformats.org/officeDocument/2006/relationships/slideLayout" Target="../slideLayouts/slideLayout737.xml"/><Relationship Id="rId10" Type="http://schemas.openxmlformats.org/officeDocument/2006/relationships/slideLayout" Target="../slideLayouts/slideLayout742.xml"/><Relationship Id="rId4" Type="http://schemas.openxmlformats.org/officeDocument/2006/relationships/slideLayout" Target="../slideLayouts/slideLayout736.xml"/><Relationship Id="rId9" Type="http://schemas.openxmlformats.org/officeDocument/2006/relationships/slideLayout" Target="../slideLayouts/slideLayout74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52.xml"/><Relationship Id="rId13" Type="http://schemas.openxmlformats.org/officeDocument/2006/relationships/theme" Target="../theme/theme64.xml"/><Relationship Id="rId3" Type="http://schemas.openxmlformats.org/officeDocument/2006/relationships/slideLayout" Target="../slideLayouts/slideLayout747.xml"/><Relationship Id="rId7" Type="http://schemas.openxmlformats.org/officeDocument/2006/relationships/slideLayout" Target="../slideLayouts/slideLayout751.xml"/><Relationship Id="rId12" Type="http://schemas.openxmlformats.org/officeDocument/2006/relationships/slideLayout" Target="../slideLayouts/slideLayout756.xml"/><Relationship Id="rId2" Type="http://schemas.openxmlformats.org/officeDocument/2006/relationships/slideLayout" Target="../slideLayouts/slideLayout746.xml"/><Relationship Id="rId1" Type="http://schemas.openxmlformats.org/officeDocument/2006/relationships/slideLayout" Target="../slideLayouts/slideLayout745.xml"/><Relationship Id="rId6" Type="http://schemas.openxmlformats.org/officeDocument/2006/relationships/slideLayout" Target="../slideLayouts/slideLayout750.xml"/><Relationship Id="rId11" Type="http://schemas.openxmlformats.org/officeDocument/2006/relationships/slideLayout" Target="../slideLayouts/slideLayout755.xml"/><Relationship Id="rId5" Type="http://schemas.openxmlformats.org/officeDocument/2006/relationships/slideLayout" Target="../slideLayouts/slideLayout749.xml"/><Relationship Id="rId10" Type="http://schemas.openxmlformats.org/officeDocument/2006/relationships/slideLayout" Target="../slideLayouts/slideLayout754.xml"/><Relationship Id="rId4" Type="http://schemas.openxmlformats.org/officeDocument/2006/relationships/slideLayout" Target="../slideLayouts/slideLayout748.xml"/><Relationship Id="rId9" Type="http://schemas.openxmlformats.org/officeDocument/2006/relationships/slideLayout" Target="../slideLayouts/slideLayout753.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64.xml"/><Relationship Id="rId13" Type="http://schemas.openxmlformats.org/officeDocument/2006/relationships/theme" Target="../theme/theme65.xml"/><Relationship Id="rId3" Type="http://schemas.openxmlformats.org/officeDocument/2006/relationships/slideLayout" Target="../slideLayouts/slideLayout759.xml"/><Relationship Id="rId7" Type="http://schemas.openxmlformats.org/officeDocument/2006/relationships/slideLayout" Target="../slideLayouts/slideLayout763.xml"/><Relationship Id="rId12" Type="http://schemas.openxmlformats.org/officeDocument/2006/relationships/slideLayout" Target="../slideLayouts/slideLayout768.xml"/><Relationship Id="rId2" Type="http://schemas.openxmlformats.org/officeDocument/2006/relationships/slideLayout" Target="../slideLayouts/slideLayout758.xml"/><Relationship Id="rId1" Type="http://schemas.openxmlformats.org/officeDocument/2006/relationships/slideLayout" Target="../slideLayouts/slideLayout757.xml"/><Relationship Id="rId6" Type="http://schemas.openxmlformats.org/officeDocument/2006/relationships/slideLayout" Target="../slideLayouts/slideLayout762.xml"/><Relationship Id="rId11" Type="http://schemas.openxmlformats.org/officeDocument/2006/relationships/slideLayout" Target="../slideLayouts/slideLayout767.xml"/><Relationship Id="rId5" Type="http://schemas.openxmlformats.org/officeDocument/2006/relationships/slideLayout" Target="../slideLayouts/slideLayout761.xml"/><Relationship Id="rId10" Type="http://schemas.openxmlformats.org/officeDocument/2006/relationships/slideLayout" Target="../slideLayouts/slideLayout766.xml"/><Relationship Id="rId4" Type="http://schemas.openxmlformats.org/officeDocument/2006/relationships/slideLayout" Target="../slideLayouts/slideLayout760.xml"/><Relationship Id="rId9" Type="http://schemas.openxmlformats.org/officeDocument/2006/relationships/slideLayout" Target="../slideLayouts/slideLayout765.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76.xml"/><Relationship Id="rId13" Type="http://schemas.openxmlformats.org/officeDocument/2006/relationships/theme" Target="../theme/theme66.xml"/><Relationship Id="rId3" Type="http://schemas.openxmlformats.org/officeDocument/2006/relationships/slideLayout" Target="../slideLayouts/slideLayout771.xml"/><Relationship Id="rId7" Type="http://schemas.openxmlformats.org/officeDocument/2006/relationships/slideLayout" Target="../slideLayouts/slideLayout775.xml"/><Relationship Id="rId12" Type="http://schemas.openxmlformats.org/officeDocument/2006/relationships/slideLayout" Target="../slideLayouts/slideLayout780.xml"/><Relationship Id="rId2" Type="http://schemas.openxmlformats.org/officeDocument/2006/relationships/slideLayout" Target="../slideLayouts/slideLayout770.xml"/><Relationship Id="rId1" Type="http://schemas.openxmlformats.org/officeDocument/2006/relationships/slideLayout" Target="../slideLayouts/slideLayout769.xml"/><Relationship Id="rId6" Type="http://schemas.openxmlformats.org/officeDocument/2006/relationships/slideLayout" Target="../slideLayouts/slideLayout774.xml"/><Relationship Id="rId11" Type="http://schemas.openxmlformats.org/officeDocument/2006/relationships/slideLayout" Target="../slideLayouts/slideLayout779.xml"/><Relationship Id="rId5" Type="http://schemas.openxmlformats.org/officeDocument/2006/relationships/slideLayout" Target="../slideLayouts/slideLayout773.xml"/><Relationship Id="rId10" Type="http://schemas.openxmlformats.org/officeDocument/2006/relationships/slideLayout" Target="../slideLayouts/slideLayout778.xml"/><Relationship Id="rId4" Type="http://schemas.openxmlformats.org/officeDocument/2006/relationships/slideLayout" Target="../slideLayouts/slideLayout772.xml"/><Relationship Id="rId9" Type="http://schemas.openxmlformats.org/officeDocument/2006/relationships/slideLayout" Target="../slideLayouts/slideLayout777.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88.xml"/><Relationship Id="rId13" Type="http://schemas.openxmlformats.org/officeDocument/2006/relationships/theme" Target="../theme/theme67.xml"/><Relationship Id="rId3" Type="http://schemas.openxmlformats.org/officeDocument/2006/relationships/slideLayout" Target="../slideLayouts/slideLayout783.xml"/><Relationship Id="rId7" Type="http://schemas.openxmlformats.org/officeDocument/2006/relationships/slideLayout" Target="../slideLayouts/slideLayout787.xml"/><Relationship Id="rId12" Type="http://schemas.openxmlformats.org/officeDocument/2006/relationships/slideLayout" Target="../slideLayouts/slideLayout792.xml"/><Relationship Id="rId2" Type="http://schemas.openxmlformats.org/officeDocument/2006/relationships/slideLayout" Target="../slideLayouts/slideLayout782.xml"/><Relationship Id="rId1" Type="http://schemas.openxmlformats.org/officeDocument/2006/relationships/slideLayout" Target="../slideLayouts/slideLayout781.xml"/><Relationship Id="rId6" Type="http://schemas.openxmlformats.org/officeDocument/2006/relationships/slideLayout" Target="../slideLayouts/slideLayout786.xml"/><Relationship Id="rId11" Type="http://schemas.openxmlformats.org/officeDocument/2006/relationships/slideLayout" Target="../slideLayouts/slideLayout791.xml"/><Relationship Id="rId5" Type="http://schemas.openxmlformats.org/officeDocument/2006/relationships/slideLayout" Target="../slideLayouts/slideLayout785.xml"/><Relationship Id="rId10" Type="http://schemas.openxmlformats.org/officeDocument/2006/relationships/slideLayout" Target="../slideLayouts/slideLayout790.xml"/><Relationship Id="rId4" Type="http://schemas.openxmlformats.org/officeDocument/2006/relationships/slideLayout" Target="../slideLayouts/slideLayout784.xml"/><Relationship Id="rId9" Type="http://schemas.openxmlformats.org/officeDocument/2006/relationships/slideLayout" Target="../slideLayouts/slideLayout789.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theme" Target="../theme/theme68.xml"/><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slideLayout" Target="../slideLayouts/slideLayout804.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812.xml"/><Relationship Id="rId13" Type="http://schemas.openxmlformats.org/officeDocument/2006/relationships/theme" Target="../theme/theme69.xml"/><Relationship Id="rId3" Type="http://schemas.openxmlformats.org/officeDocument/2006/relationships/slideLayout" Target="../slideLayouts/slideLayout807.xml"/><Relationship Id="rId7" Type="http://schemas.openxmlformats.org/officeDocument/2006/relationships/slideLayout" Target="../slideLayouts/slideLayout811.xml"/><Relationship Id="rId12" Type="http://schemas.openxmlformats.org/officeDocument/2006/relationships/slideLayout" Target="../slideLayouts/slideLayout816.xml"/><Relationship Id="rId2" Type="http://schemas.openxmlformats.org/officeDocument/2006/relationships/slideLayout" Target="../slideLayouts/slideLayout806.xml"/><Relationship Id="rId1" Type="http://schemas.openxmlformats.org/officeDocument/2006/relationships/slideLayout" Target="../slideLayouts/slideLayout805.xml"/><Relationship Id="rId6" Type="http://schemas.openxmlformats.org/officeDocument/2006/relationships/slideLayout" Target="../slideLayouts/slideLayout810.xml"/><Relationship Id="rId11" Type="http://schemas.openxmlformats.org/officeDocument/2006/relationships/slideLayout" Target="../slideLayouts/slideLayout815.xml"/><Relationship Id="rId5" Type="http://schemas.openxmlformats.org/officeDocument/2006/relationships/slideLayout" Target="../slideLayouts/slideLayout809.xml"/><Relationship Id="rId10" Type="http://schemas.openxmlformats.org/officeDocument/2006/relationships/slideLayout" Target="../slideLayouts/slideLayout814.xml"/><Relationship Id="rId4" Type="http://schemas.openxmlformats.org/officeDocument/2006/relationships/slideLayout" Target="../slideLayouts/slideLayout808.xml"/><Relationship Id="rId9" Type="http://schemas.openxmlformats.org/officeDocument/2006/relationships/slideLayout" Target="../slideLayouts/slideLayout81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824.xml"/><Relationship Id="rId13" Type="http://schemas.openxmlformats.org/officeDocument/2006/relationships/theme" Target="../theme/theme70.xml"/><Relationship Id="rId3" Type="http://schemas.openxmlformats.org/officeDocument/2006/relationships/slideLayout" Target="../slideLayouts/slideLayout819.xml"/><Relationship Id="rId7" Type="http://schemas.openxmlformats.org/officeDocument/2006/relationships/slideLayout" Target="../slideLayouts/slideLayout823.xml"/><Relationship Id="rId12" Type="http://schemas.openxmlformats.org/officeDocument/2006/relationships/slideLayout" Target="../slideLayouts/slideLayout828.xml"/><Relationship Id="rId2" Type="http://schemas.openxmlformats.org/officeDocument/2006/relationships/slideLayout" Target="../slideLayouts/slideLayout818.xml"/><Relationship Id="rId1" Type="http://schemas.openxmlformats.org/officeDocument/2006/relationships/slideLayout" Target="../slideLayouts/slideLayout817.xml"/><Relationship Id="rId6" Type="http://schemas.openxmlformats.org/officeDocument/2006/relationships/slideLayout" Target="../slideLayouts/slideLayout822.xml"/><Relationship Id="rId11" Type="http://schemas.openxmlformats.org/officeDocument/2006/relationships/slideLayout" Target="../slideLayouts/slideLayout827.xml"/><Relationship Id="rId5" Type="http://schemas.openxmlformats.org/officeDocument/2006/relationships/slideLayout" Target="../slideLayouts/slideLayout821.xml"/><Relationship Id="rId10" Type="http://schemas.openxmlformats.org/officeDocument/2006/relationships/slideLayout" Target="../slideLayouts/slideLayout826.xml"/><Relationship Id="rId4" Type="http://schemas.openxmlformats.org/officeDocument/2006/relationships/slideLayout" Target="../slideLayouts/slideLayout820.xml"/><Relationship Id="rId9" Type="http://schemas.openxmlformats.org/officeDocument/2006/relationships/slideLayout" Target="../slideLayouts/slideLayout825.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836.xml"/><Relationship Id="rId13" Type="http://schemas.openxmlformats.org/officeDocument/2006/relationships/theme" Target="../theme/theme71.xml"/><Relationship Id="rId3" Type="http://schemas.openxmlformats.org/officeDocument/2006/relationships/slideLayout" Target="../slideLayouts/slideLayout831.xml"/><Relationship Id="rId7" Type="http://schemas.openxmlformats.org/officeDocument/2006/relationships/slideLayout" Target="../slideLayouts/slideLayout835.xml"/><Relationship Id="rId12" Type="http://schemas.openxmlformats.org/officeDocument/2006/relationships/slideLayout" Target="../slideLayouts/slideLayout840.xml"/><Relationship Id="rId2" Type="http://schemas.openxmlformats.org/officeDocument/2006/relationships/slideLayout" Target="../slideLayouts/slideLayout830.xml"/><Relationship Id="rId1" Type="http://schemas.openxmlformats.org/officeDocument/2006/relationships/slideLayout" Target="../slideLayouts/slideLayout829.xml"/><Relationship Id="rId6" Type="http://schemas.openxmlformats.org/officeDocument/2006/relationships/slideLayout" Target="../slideLayouts/slideLayout834.xml"/><Relationship Id="rId11" Type="http://schemas.openxmlformats.org/officeDocument/2006/relationships/slideLayout" Target="../slideLayouts/slideLayout839.xml"/><Relationship Id="rId5" Type="http://schemas.openxmlformats.org/officeDocument/2006/relationships/slideLayout" Target="../slideLayouts/slideLayout833.xml"/><Relationship Id="rId10" Type="http://schemas.openxmlformats.org/officeDocument/2006/relationships/slideLayout" Target="../slideLayouts/slideLayout838.xml"/><Relationship Id="rId4" Type="http://schemas.openxmlformats.org/officeDocument/2006/relationships/slideLayout" Target="../slideLayouts/slideLayout832.xml"/><Relationship Id="rId9" Type="http://schemas.openxmlformats.org/officeDocument/2006/relationships/slideLayout" Target="../slideLayouts/slideLayout837.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848.xml"/><Relationship Id="rId13" Type="http://schemas.openxmlformats.org/officeDocument/2006/relationships/theme" Target="../theme/theme72.xml"/><Relationship Id="rId3" Type="http://schemas.openxmlformats.org/officeDocument/2006/relationships/slideLayout" Target="../slideLayouts/slideLayout843.xml"/><Relationship Id="rId7" Type="http://schemas.openxmlformats.org/officeDocument/2006/relationships/slideLayout" Target="../slideLayouts/slideLayout847.xml"/><Relationship Id="rId12" Type="http://schemas.openxmlformats.org/officeDocument/2006/relationships/slideLayout" Target="../slideLayouts/slideLayout852.xml"/><Relationship Id="rId2" Type="http://schemas.openxmlformats.org/officeDocument/2006/relationships/slideLayout" Target="../slideLayouts/slideLayout842.xml"/><Relationship Id="rId1" Type="http://schemas.openxmlformats.org/officeDocument/2006/relationships/slideLayout" Target="../slideLayouts/slideLayout841.xml"/><Relationship Id="rId6" Type="http://schemas.openxmlformats.org/officeDocument/2006/relationships/slideLayout" Target="../slideLayouts/slideLayout846.xml"/><Relationship Id="rId11" Type="http://schemas.openxmlformats.org/officeDocument/2006/relationships/slideLayout" Target="../slideLayouts/slideLayout851.xml"/><Relationship Id="rId5" Type="http://schemas.openxmlformats.org/officeDocument/2006/relationships/slideLayout" Target="../slideLayouts/slideLayout845.xml"/><Relationship Id="rId10" Type="http://schemas.openxmlformats.org/officeDocument/2006/relationships/slideLayout" Target="../slideLayouts/slideLayout850.xml"/><Relationship Id="rId4" Type="http://schemas.openxmlformats.org/officeDocument/2006/relationships/slideLayout" Target="../slideLayouts/slideLayout844.xml"/><Relationship Id="rId9" Type="http://schemas.openxmlformats.org/officeDocument/2006/relationships/slideLayout" Target="../slideLayouts/slideLayout8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dirty="0">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dirty="0">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325085620"/>
      </p:ext>
    </p:extLst>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448794587"/>
      </p:ext>
    </p:extLst>
  </p:cSld>
  <p:clrMap bg1="dk2" tx1="lt1" bg2="dk1"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323415733"/>
      </p:ext>
    </p:extLst>
  </p:cSld>
  <p:clrMap bg1="dk2" tx1="lt1" bg2="dk1"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877129895"/>
      </p:ext>
    </p:extLst>
  </p:cSld>
  <p:clrMap bg1="dk2" tx1="lt1" bg2="dk1"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dirty="0">
              <a:solidFill>
                <a:srgbClr val="FFFFFF"/>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r>
              <a:rPr lang="fa-IR" smtClean="0">
                <a:solidFill>
                  <a:srgbClr val="FFFFFF"/>
                </a:solidFill>
              </a:rPr>
              <a:t>شیری</a:t>
            </a:r>
            <a:endParaRPr lang="en-US" dirty="0">
              <a:solidFill>
                <a:srgbClr val="FFFFFF"/>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5A8280DD-A04D-491E-8EDF-755012BEBF7F}" type="slidenum">
              <a:rPr lang="en-US" smtClean="0">
                <a:solidFill>
                  <a:srgbClr val="FFFFFF"/>
                </a:solidFill>
              </a:rPr>
              <a:pPr fontAlgn="base">
                <a:spcBef>
                  <a:spcPct val="0"/>
                </a:spcBef>
                <a:spcAft>
                  <a:spcPct val="0"/>
                </a:spcAft>
                <a:defRPr/>
              </a:pPr>
              <a:t>‹#›</a:t>
            </a:fld>
            <a:endParaRPr lang="en-US" dirty="0">
              <a:solidFill>
                <a:srgbClr val="FFFFFF"/>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131945127"/>
      </p:ext>
    </p:extLst>
  </p:cSld>
  <p:clrMap bg1="dk2" tx1="lt1" bg2="dk1" tx2="lt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042877128"/>
      </p:ext>
    </p:extLst>
  </p:cSld>
  <p:clrMap bg1="dk2" tx1="lt1" bg2="dk1"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768894976"/>
      </p:ext>
    </p:extLst>
  </p:cSld>
  <p:clrMap bg1="dk2" tx1="lt1" bg2="dk1" tx2="lt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242949952"/>
      </p:ext>
    </p:extLst>
  </p:cSld>
  <p:clrMap bg1="dk2" tx1="lt1" bg2="dk1"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719488884"/>
      </p:ext>
    </p:extLst>
  </p:cSld>
  <p:clrMap bg1="dk2" tx1="lt1" bg2="dk1" tx2="lt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122638932"/>
      </p:ext>
    </p:extLst>
  </p:cSld>
  <p:clrMap bg1="dk2" tx1="lt1" bg2="dk1" tx2="lt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dirty="0">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dirty="0">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904057708"/>
      </p:ext>
    </p:extLst>
  </p:cSld>
  <p:clrMap bg1="dk2" tx1="lt1" bg2="dk1"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983954235"/>
      </p:ext>
    </p:extLst>
  </p:cSld>
  <p:clrMap bg1="dk2" tx1="lt1" bg2="dk1" tx2="lt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210854418"/>
      </p:ext>
    </p:extLst>
  </p:cSld>
  <p:clrMap bg1="dk2" tx1="lt1" bg2="dk1" tx2="lt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329677417"/>
      </p:ext>
    </p:extLst>
  </p:cSld>
  <p:clrMap bg1="dk2" tx1="lt1" bg2="dk1"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886439534"/>
      </p:ext>
    </p:extLst>
  </p:cSld>
  <p:clrMap bg1="dk2" tx1="lt1" bg2="dk1" tx2="lt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802546300"/>
      </p:ext>
    </p:extLst>
  </p:cSld>
  <p:clrMap bg1="dk2" tx1="lt1" bg2="dk1" tx2="lt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894181732"/>
      </p:ext>
    </p:extLst>
  </p:cSld>
  <p:clrMap bg1="dk2" tx1="lt1" bg2="dk1"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80846580"/>
      </p:ext>
    </p:extLst>
  </p:cSld>
  <p:clrMap bg1="dk2" tx1="lt1" bg2="dk1" tx2="lt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327256555"/>
      </p:ext>
    </p:extLst>
  </p:cSld>
  <p:clrMap bg1="dk2" tx1="lt1" bg2="dk1" tx2="lt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50119042"/>
      </p:ext>
    </p:extLst>
  </p:cSld>
  <p:clrMap bg1="dk2" tx1="lt1" bg2="dk1" tx2="lt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202751076"/>
      </p:ext>
    </p:extLst>
  </p:cSld>
  <p:clrMap bg1="dk2" tx1="lt1" bg2="dk1"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dirty="0">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dirty="0">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220404622"/>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137723425"/>
      </p:ext>
    </p:extLst>
  </p:cSld>
  <p:clrMap bg1="dk2" tx1="lt1" bg2="dk1"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845486819"/>
      </p:ext>
    </p:extLst>
  </p:cSld>
  <p:clrMap bg1="dk2" tx1="lt1" bg2="dk1" tx2="lt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090135227"/>
      </p:ext>
    </p:extLst>
  </p:cSld>
  <p:clrMap bg1="dk2" tx1="lt1" bg2="dk1" tx2="lt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Arial" pitchFamily="34" charset="0"/>
              </a:defRPr>
            </a:lvl1pPr>
          </a:lstStyle>
          <a:p>
            <a:pPr fontAlgn="base">
              <a:spcBef>
                <a:spcPct val="0"/>
              </a:spcBef>
              <a:spcAft>
                <a:spcPct val="0"/>
              </a:spcAft>
              <a:defRPr/>
            </a:pPr>
            <a:fld id="{9203EB86-9AA9-47A6-BA1B-8885A551A288}" type="slidenum">
              <a:rPr lang="ar-SA"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Tree>
    <p:extLst>
      <p:ext uri="{BB962C8B-B14F-4D97-AF65-F5344CB8AC3E}">
        <p14:creationId xmlns:p14="http://schemas.microsoft.com/office/powerpoint/2010/main" val="2352564195"/>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9"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Arial" pitchFamily="34" charset="0"/>
              </a:defRPr>
            </a:lvl1pPr>
          </a:lstStyle>
          <a:p>
            <a:pPr fontAlgn="base">
              <a:spcBef>
                <a:spcPct val="0"/>
              </a:spcBef>
              <a:spcAft>
                <a:spcPct val="0"/>
              </a:spcAft>
              <a:defRPr/>
            </a:pPr>
            <a:fld id="{9203EB86-9AA9-47A6-BA1B-8885A551A288}" type="slidenum">
              <a:rPr lang="ar-SA"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Tree>
    <p:extLst>
      <p:ext uri="{BB962C8B-B14F-4D97-AF65-F5344CB8AC3E}">
        <p14:creationId xmlns:p14="http://schemas.microsoft.com/office/powerpoint/2010/main" val="2336835611"/>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9"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Arial" pitchFamily="34" charset="0"/>
              </a:defRPr>
            </a:lvl1pPr>
          </a:lstStyle>
          <a:p>
            <a:pPr fontAlgn="base">
              <a:spcBef>
                <a:spcPct val="0"/>
              </a:spcBef>
              <a:spcAft>
                <a:spcPct val="0"/>
              </a:spcAft>
              <a:defRPr/>
            </a:pPr>
            <a:fld id="{9203EB86-9AA9-47A6-BA1B-8885A551A288}" type="slidenum">
              <a:rPr lang="ar-SA"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Tree>
    <p:extLst>
      <p:ext uri="{BB962C8B-B14F-4D97-AF65-F5344CB8AC3E}">
        <p14:creationId xmlns:p14="http://schemas.microsoft.com/office/powerpoint/2010/main" val="1150513780"/>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9"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Arial" pitchFamily="34" charset="0"/>
              </a:defRPr>
            </a:lvl1pPr>
          </a:lstStyle>
          <a:p>
            <a:pPr fontAlgn="base">
              <a:spcBef>
                <a:spcPct val="0"/>
              </a:spcBef>
              <a:spcAft>
                <a:spcPct val="0"/>
              </a:spcAft>
              <a:defRPr/>
            </a:pPr>
            <a:fld id="{9203EB86-9AA9-47A6-BA1B-8885A551A288}" type="slidenum">
              <a:rPr lang="ar-SA"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Tree>
    <p:extLst>
      <p:ext uri="{BB962C8B-B14F-4D97-AF65-F5344CB8AC3E}">
        <p14:creationId xmlns:p14="http://schemas.microsoft.com/office/powerpoint/2010/main" val="3943421065"/>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9"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Arial" pitchFamily="34" charset="0"/>
              </a:defRPr>
            </a:lvl1pPr>
          </a:lstStyle>
          <a:p>
            <a:pPr fontAlgn="base">
              <a:spcBef>
                <a:spcPct val="0"/>
              </a:spcBef>
              <a:spcAft>
                <a:spcPct val="0"/>
              </a:spcAft>
              <a:defRPr/>
            </a:pPr>
            <a:fld id="{9203EB86-9AA9-47A6-BA1B-8885A551A288}" type="slidenum">
              <a:rPr lang="ar-SA"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Tree>
    <p:extLst>
      <p:ext uri="{BB962C8B-B14F-4D97-AF65-F5344CB8AC3E}">
        <p14:creationId xmlns:p14="http://schemas.microsoft.com/office/powerpoint/2010/main" val="776242381"/>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9"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Arial" pitchFamily="34" charset="0"/>
              </a:defRPr>
            </a:lvl1pPr>
          </a:lstStyle>
          <a:p>
            <a:pPr fontAlgn="base">
              <a:spcBef>
                <a:spcPct val="0"/>
              </a:spcBef>
              <a:spcAft>
                <a:spcPct val="0"/>
              </a:spcAft>
              <a:defRPr/>
            </a:pPr>
            <a:fld id="{9203EB86-9AA9-47A6-BA1B-8885A551A288}" type="slidenum">
              <a:rPr lang="ar-SA"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Tree>
    <p:extLst>
      <p:ext uri="{BB962C8B-B14F-4D97-AF65-F5344CB8AC3E}">
        <p14:creationId xmlns:p14="http://schemas.microsoft.com/office/powerpoint/2010/main" val="3714425598"/>
      </p:ext>
    </p:extLst>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9"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904207683"/>
      </p:ext>
    </p:extLst>
  </p:cSld>
  <p:clrMap bg1="dk2" tx1="lt1" bg2="dk1" tx2="lt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dirty="0">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dirty="0">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163622515"/>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449003839"/>
      </p:ext>
    </p:extLst>
  </p:cSld>
  <p:clrMap bg1="dk2" tx1="lt1" bg2="dk1" tx2="lt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11821873"/>
      </p:ext>
    </p:extLst>
  </p:cSld>
  <p:clrMap bg1="dk2" tx1="lt1" bg2="dk1" tx2="lt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Arial" pitchFamily="34" charset="0"/>
              </a:defRPr>
            </a:lvl1pPr>
          </a:lstStyle>
          <a:p>
            <a:pPr fontAlgn="base">
              <a:spcBef>
                <a:spcPct val="0"/>
              </a:spcBef>
              <a:spcAft>
                <a:spcPct val="0"/>
              </a:spcAft>
              <a:defRPr/>
            </a:pPr>
            <a:fld id="{9203EB86-9AA9-47A6-BA1B-8885A551A288}" type="slidenum">
              <a:rPr lang="ar-SA"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Tree>
    <p:extLst>
      <p:ext uri="{BB962C8B-B14F-4D97-AF65-F5344CB8AC3E}">
        <p14:creationId xmlns:p14="http://schemas.microsoft.com/office/powerpoint/2010/main" val="4098464757"/>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9"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964474845"/>
      </p:ext>
    </p:extLst>
  </p:cSld>
  <p:clrMap bg1="dk2" tx1="lt1" bg2="dk1" tx2="lt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897055392"/>
      </p:ext>
    </p:extLst>
  </p:cSld>
  <p:clrMap bg1="dk2" tx1="lt1" bg2="dk1" tx2="lt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Arial" pitchFamily="34" charset="0"/>
              </a:defRPr>
            </a:lvl1pPr>
          </a:lstStyle>
          <a:p>
            <a:pPr fontAlgn="base">
              <a:spcBef>
                <a:spcPct val="0"/>
              </a:spcBef>
              <a:spcAft>
                <a:spcPct val="0"/>
              </a:spcAft>
              <a:defRPr/>
            </a:pPr>
            <a:fld id="{9203EB86-9AA9-47A6-BA1B-8885A551A288}" type="slidenum">
              <a:rPr lang="ar-SA"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Tree>
    <p:extLst>
      <p:ext uri="{BB962C8B-B14F-4D97-AF65-F5344CB8AC3E}">
        <p14:creationId xmlns:p14="http://schemas.microsoft.com/office/powerpoint/2010/main" val="3427807264"/>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9"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Arial" pitchFamily="34" charset="0"/>
              </a:defRPr>
            </a:lvl1pPr>
          </a:lstStyle>
          <a:p>
            <a:pPr fontAlgn="base">
              <a:spcBef>
                <a:spcPct val="0"/>
              </a:spcBef>
              <a:spcAft>
                <a:spcPct val="0"/>
              </a:spcAft>
              <a:defRPr/>
            </a:pPr>
            <a:fld id="{9203EB86-9AA9-47A6-BA1B-8885A551A288}" type="slidenum">
              <a:rPr lang="ar-SA"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Tree>
    <p:extLst>
      <p:ext uri="{BB962C8B-B14F-4D97-AF65-F5344CB8AC3E}">
        <p14:creationId xmlns:p14="http://schemas.microsoft.com/office/powerpoint/2010/main" val="3127559994"/>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9"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211408914"/>
      </p:ext>
    </p:extLst>
  </p:cSld>
  <p:clrMap bg1="dk2" tx1="lt1" bg2="dk1" tx2="lt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Arial" pitchFamily="34" charset="0"/>
              </a:defRPr>
            </a:lvl1pPr>
          </a:lstStyle>
          <a:p>
            <a:pPr fontAlgn="base">
              <a:spcBef>
                <a:spcPct val="0"/>
              </a:spcBef>
              <a:spcAft>
                <a:spcPct val="0"/>
              </a:spcAft>
              <a:defRPr/>
            </a:pPr>
            <a:fld id="{9203EB86-9AA9-47A6-BA1B-8885A551A288}" type="slidenum">
              <a:rPr lang="ar-SA"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Tree>
    <p:extLst>
      <p:ext uri="{BB962C8B-B14F-4D97-AF65-F5344CB8AC3E}">
        <p14:creationId xmlns:p14="http://schemas.microsoft.com/office/powerpoint/2010/main" val="3521958146"/>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9"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fontAlgn="base">
              <a:spcBef>
                <a:spcPct val="0"/>
              </a:spcBef>
              <a:spcAft>
                <a:spcPct val="0"/>
              </a:spcAft>
              <a:defRPr/>
            </a:pPr>
            <a:endParaRPr lang="en-US" altLang="en-US">
              <a:solidFill>
                <a:srgbClr val="000000"/>
              </a:solidFill>
            </a:endParaRPr>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Arial" pitchFamily="34" charset="0"/>
              </a:defRPr>
            </a:lvl1pPr>
          </a:lstStyle>
          <a:p>
            <a:pPr fontAlgn="base">
              <a:spcBef>
                <a:spcPct val="0"/>
              </a:spcBef>
              <a:spcAft>
                <a:spcPct val="0"/>
              </a:spcAft>
              <a:defRPr/>
            </a:pPr>
            <a:fld id="{9203EB86-9AA9-47A6-BA1B-8885A551A288}" type="slidenum">
              <a:rPr lang="ar-SA"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fa-IR">
              <a:solidFill>
                <a:srgbClr val="000000"/>
              </a:solidFill>
            </a:endParaRPr>
          </a:p>
        </p:txBody>
      </p:sp>
      <p:sp>
        <p:nvSpPr>
          <p:cNvPr id="71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fa-IR">
              <a:solidFill>
                <a:srgbClr val="000000"/>
              </a:solidFill>
            </a:endParaRPr>
          </a:p>
        </p:txBody>
      </p:sp>
    </p:spTree>
    <p:extLst>
      <p:ext uri="{BB962C8B-B14F-4D97-AF65-F5344CB8AC3E}">
        <p14:creationId xmlns:p14="http://schemas.microsoft.com/office/powerpoint/2010/main" val="3429613314"/>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9"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dissolve">
                      <p:cBhvr>
                        <p:cTn dur="500"/>
                        <p:tgtEl>
                          <p:spTgt spid="717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dirty="0">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dirty="0">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196105989"/>
      </p:ext>
    </p:extLst>
  </p:cSld>
  <p:clrMap bg1="dk2" tx1="lt1" bg2="dk1"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159423366"/>
      </p:ext>
    </p:extLst>
  </p:cSld>
  <p:clrMap bg1="dk2" tx1="lt1" bg2="dk1" tx2="lt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47"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536156488"/>
      </p:ext>
    </p:extLst>
  </p:cSld>
  <p:clrMap bg1="dk2" tx1="lt1" bg2="dk1" tx2="lt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64026523"/>
      </p:ext>
    </p:extLst>
  </p:cSld>
  <p:clrMap bg1="dk2" tx1="lt1" bg2="dk1" tx2="lt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 id="2147484573"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023785590"/>
      </p:ext>
    </p:extLst>
  </p:cSld>
  <p:clrMap bg1="dk2" tx1="lt1" bg2="dk1" tx2="lt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 id="2147484586"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082045808"/>
      </p:ext>
    </p:extLst>
  </p:cSld>
  <p:clrMap bg1="dk2" tx1="lt1" bg2="dk1" tx2="lt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 id="2147484599"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949193262"/>
      </p:ext>
    </p:extLst>
  </p:cSld>
  <p:clrMap bg1="dk2" tx1="lt1" bg2="dk1" tx2="lt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 id="2147484612"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048305417"/>
      </p:ext>
    </p:extLst>
  </p:cSld>
  <p:clrMap bg1="dk2" tx1="lt1" bg2="dk1" tx2="lt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 id="2147484625"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507846825"/>
      </p:ext>
    </p:extLst>
  </p:cSld>
  <p:clrMap bg1="dk2" tx1="lt1" bg2="dk1" tx2="lt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 id="2147484637" r:id="rId11"/>
    <p:sldLayoutId id="2147484638"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973395512"/>
      </p:ext>
    </p:extLst>
  </p:cSld>
  <p:clrMap bg1="dk2" tx1="lt1" bg2="dk1" tx2="lt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 id="2147484651"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871825153"/>
      </p:ext>
    </p:extLst>
  </p:cSld>
  <p:clrMap bg1="dk2" tx1="lt1" bg2="dk1" tx2="lt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dirty="0">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dirty="0">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dirty="0">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dirty="0">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293630497"/>
      </p:ext>
    </p:extLst>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297370105"/>
      </p:ext>
    </p:extLst>
  </p:cSld>
  <p:clrMap bg1="dk2" tx1="lt1" bg2="dk1" tx2="lt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 id="2147484677"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949826421"/>
      </p:ext>
    </p:extLst>
  </p:cSld>
  <p:clrMap bg1="dk2" tx1="lt1" bg2="dk1" tx2="lt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50403730"/>
      </p:ext>
    </p:extLst>
  </p:cSld>
  <p:clrMap bg1="dk2" tx1="lt1" bg2="dk1" tx2="lt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164299200"/>
      </p:ext>
    </p:extLst>
  </p:cSld>
  <p:clrMap bg1="dk2" tx1="lt1" bg2="dk1" tx2="lt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 id="2147484716"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299768711"/>
      </p:ext>
    </p:extLst>
  </p:cSld>
  <p:clrMap bg1="dk2" tx1="lt1" bg2="dk1" tx2="lt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 id="2147484728" r:id="rId11"/>
    <p:sldLayoutId id="2147484729"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702603139"/>
      </p:ext>
    </p:extLst>
  </p:cSld>
  <p:clrMap bg1="dk2" tx1="lt1" bg2="dk1" tx2="lt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596793854"/>
      </p:ext>
    </p:extLst>
  </p:cSld>
  <p:clrMap bg1="dk2" tx1="lt1" bg2="dk1" tx2="lt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 id="2147484755"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257638224"/>
      </p:ext>
    </p:extLst>
  </p:cSld>
  <p:clrMap bg1="dk2" tx1="lt1" bg2="dk1" tx2="lt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 id="2147484768"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084029361"/>
      </p:ext>
    </p:extLst>
  </p:cSld>
  <p:clrMap bg1="dk2" tx1="lt1" bg2="dk1" tx2="lt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 id="2147484781"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537439159"/>
      </p:ext>
    </p:extLst>
  </p:cSld>
  <p:clrMap bg1="dk2" tx1="lt1" bg2="dk1" tx2="lt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 id="2147484794"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042001560"/>
      </p:ext>
    </p:extLst>
  </p:cSld>
  <p:clrMap bg1="dk2" tx1="lt1" bg2="dk1"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20724685"/>
      </p:ext>
    </p:extLst>
  </p:cSld>
  <p:clrMap bg1="dk2" tx1="lt1" bg2="dk1" tx2="lt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 id="2147484803" r:id="rId8"/>
    <p:sldLayoutId id="2147484804" r:id="rId9"/>
    <p:sldLayoutId id="2147484805" r:id="rId10"/>
    <p:sldLayoutId id="2147484806" r:id="rId11"/>
    <p:sldLayoutId id="2147484807"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151624927"/>
      </p:ext>
    </p:extLst>
  </p:cSld>
  <p:clrMap bg1="dk2" tx1="lt1" bg2="dk1" tx2="lt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 id="2147484820"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7"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1042"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smtClean="0">
                  <a:solidFill>
                    <a:srgbClr val="FFFFFF"/>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fontAlgn="base">
                  <a:spcBef>
                    <a:spcPct val="0"/>
                  </a:spcBef>
                  <a:spcAft>
                    <a:spcPct val="0"/>
                  </a:spcAft>
                  <a:defRPr/>
                </a:pPr>
                <a:endParaRPr lang="en-US">
                  <a:solidFill>
                    <a:srgbClr val="FFFFFF"/>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cs typeface="Arial" charset="0"/>
              </a:defRPr>
            </a:lvl1pPr>
          </a:lstStyle>
          <a:p>
            <a:pPr fontAlgn="base">
              <a:spcBef>
                <a:spcPct val="0"/>
              </a:spcBef>
              <a:spcAft>
                <a:spcPct val="0"/>
              </a:spcAft>
              <a:defRPr/>
            </a:pPr>
            <a:endParaRPr lang="en-US">
              <a:solidFill>
                <a:srgbClr val="FFFFFF"/>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cs typeface="Arial" charset="0"/>
              </a:defRPr>
            </a:lvl1pPr>
          </a:lstStyle>
          <a:p>
            <a:pPr algn="r" fontAlgn="base">
              <a:spcBef>
                <a:spcPct val="0"/>
              </a:spcBef>
              <a:spcAft>
                <a:spcPct val="0"/>
              </a:spcAft>
              <a:defRPr/>
            </a:pPr>
            <a:fld id="{D4CA0AB1-E3DC-4FDB-A21E-771B41D6FDC8}" type="slidenum">
              <a:rPr lang="ar-SA">
                <a:solidFill>
                  <a:srgbClr val="FFFFFF"/>
                </a:solidFill>
              </a:rPr>
              <a:pPr algn="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955494258"/>
      </p:ext>
    </p:extLst>
  </p:cSld>
  <p:clrMap bg1="dk2" tx1="lt1" bg2="dk1" tx2="lt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Lst>
  <p:txStyles>
    <p:titleStyle>
      <a:lvl1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878442826"/>
      </p:ext>
    </p:extLst>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1000"/>
          </a:schemeClr>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1832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33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833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833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33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1833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r>
              <a:rPr lang="fa-IR">
                <a:solidFill>
                  <a:srgbClr val="FFFFFF"/>
                </a:solidFill>
              </a:rPr>
              <a:t>شیری</a:t>
            </a:r>
            <a:endParaRPr lang="en-US">
              <a:solidFill>
                <a:srgbClr val="FFFFFF"/>
              </a:solidFill>
            </a:endParaRPr>
          </a:p>
        </p:txBody>
      </p:sp>
      <p:sp>
        <p:nvSpPr>
          <p:cNvPr id="1833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Arial" charset="0"/>
              </a:defRPr>
            </a:lvl1pPr>
          </a:lstStyle>
          <a:p>
            <a:pPr fontAlgn="base">
              <a:spcBef>
                <a:spcPct val="0"/>
              </a:spcBef>
              <a:spcAft>
                <a:spcPct val="0"/>
              </a:spcAft>
              <a:defRPr/>
            </a:pPr>
            <a:fld id="{5A8280DD-A04D-491E-8EDF-755012BEBF7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301794452"/>
      </p:ext>
    </p:extLst>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5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8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3.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7.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18.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29.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80.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4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1.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8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354.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56.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95.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60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3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0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2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5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70.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8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9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9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0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4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4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52.xml"/></Relationships>
</file>

<file path=ppt/slides/_rels/slide9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d_PersianGraphic10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2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844675"/>
            <a:ext cx="3455988"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6392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524000" y="762000"/>
            <a:ext cx="5943600" cy="782638"/>
          </a:xfrm>
        </p:spPr>
        <p:txBody>
          <a:bodyPr/>
          <a:lstStyle/>
          <a:p>
            <a:pPr algn="r" eaLnBrk="1" hangingPunct="1">
              <a:defRPr/>
            </a:pPr>
            <a:r>
              <a:rPr lang="en-US" b="1" dirty="0" smtClean="0">
                <a:solidFill>
                  <a:srgbClr val="FF0000"/>
                </a:solidFill>
              </a:rPr>
              <a:t>(Disaster</a:t>
            </a:r>
            <a:r>
              <a:rPr lang="fa-IR" b="1" dirty="0" smtClean="0">
                <a:solidFill>
                  <a:srgbClr val="FF0000"/>
                </a:solidFill>
              </a:rPr>
              <a:t>تریاژ در بلایا (</a:t>
            </a:r>
            <a:r>
              <a:rPr lang="en-US" b="1" dirty="0" smtClean="0">
                <a:solidFill>
                  <a:srgbClr val="FF0000"/>
                </a:solidFill>
              </a:rPr>
              <a:t> </a:t>
            </a:r>
            <a:r>
              <a:rPr lang="fa-IR" b="1" dirty="0" smtClean="0">
                <a:solidFill>
                  <a:srgbClr val="FF0000"/>
                </a:solidFill>
              </a:rPr>
              <a:t/>
            </a:r>
            <a:br>
              <a:rPr lang="fa-IR" b="1" dirty="0" smtClean="0">
                <a:solidFill>
                  <a:srgbClr val="FF0000"/>
                </a:solidFill>
              </a:rPr>
            </a:br>
            <a:endParaRPr lang="en-US" b="1" dirty="0" smtClean="0">
              <a:solidFill>
                <a:srgbClr val="FF0000"/>
              </a:solidFill>
            </a:endParaRPr>
          </a:p>
        </p:txBody>
      </p:sp>
      <p:sp>
        <p:nvSpPr>
          <p:cNvPr id="28675" name="Rectangle 3"/>
          <p:cNvSpPr>
            <a:spLocks noGrp="1" noChangeArrowheads="1"/>
          </p:cNvSpPr>
          <p:nvPr>
            <p:ph type="body" idx="1"/>
          </p:nvPr>
        </p:nvSpPr>
        <p:spPr>
          <a:xfrm>
            <a:off x="0" y="1600200"/>
            <a:ext cx="8839200" cy="4648200"/>
          </a:xfrm>
        </p:spPr>
        <p:txBody>
          <a:bodyPr/>
          <a:lstStyle/>
          <a:p>
            <a:pPr algn="r" rtl="1" eaLnBrk="1" hangingPunct="1"/>
            <a:r>
              <a:rPr lang="fa-IR" altLang="en-US" sz="4800" b="1" smtClean="0">
                <a:solidFill>
                  <a:schemeClr val="bg1"/>
                </a:solidFill>
                <a:effectLst/>
              </a:rPr>
              <a:t>انجام بهترین برای بیشترین </a:t>
            </a:r>
          </a:p>
          <a:p>
            <a:pPr algn="r" rtl="1" eaLnBrk="1" hangingPunct="1">
              <a:buFont typeface="Wingdings" pitchFamily="2" charset="2"/>
              <a:buNone/>
            </a:pPr>
            <a:r>
              <a:rPr lang="en-US" altLang="en-US" sz="4800" b="1" smtClean="0">
                <a:solidFill>
                  <a:schemeClr val="bg1"/>
                </a:solidFill>
                <a:effectLst/>
              </a:rPr>
              <a:t>  </a:t>
            </a:r>
            <a:r>
              <a:rPr lang="fa-IR" altLang="en-US" sz="4800" b="1" smtClean="0">
                <a:solidFill>
                  <a:schemeClr val="bg1"/>
                </a:solidFill>
                <a:effectLst/>
              </a:rPr>
              <a:t>تعداد قربانیان </a:t>
            </a:r>
          </a:p>
          <a:p>
            <a:pPr algn="r" rtl="1" eaLnBrk="1" hangingPunct="1"/>
            <a:endParaRPr lang="fa-IR" altLang="en-US" sz="4800" b="1" smtClean="0">
              <a:solidFill>
                <a:schemeClr val="bg1"/>
              </a:solidFill>
              <a:effectLst/>
            </a:endParaRPr>
          </a:p>
        </p:txBody>
      </p:sp>
      <p:pic>
        <p:nvPicPr>
          <p:cNvPr id="28676" name="Picture 3" descr="113-1319_IMG"/>
          <p:cNvPicPr>
            <a:picLocks noChangeAspect="1" noChangeArrowheads="1"/>
          </p:cNvPicPr>
          <p:nvPr/>
        </p:nvPicPr>
        <p:blipFill>
          <a:blip r:embed="rId3">
            <a:lum bright="-10000" contrast="-6000"/>
            <a:extLst>
              <a:ext uri="{28A0092B-C50C-407E-A947-70E740481C1C}">
                <a14:useLocalDpi xmlns:a14="http://schemas.microsoft.com/office/drawing/2010/main" val="0"/>
              </a:ext>
            </a:extLst>
          </a:blip>
          <a:srcRect/>
          <a:stretch>
            <a:fillRect/>
          </a:stretch>
        </p:blipFill>
        <p:spPr bwMode="auto">
          <a:xfrm>
            <a:off x="228600" y="2895600"/>
            <a:ext cx="41910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50200F83-0EC0-44BC-BA14-3C1A67ED979B}" type="slidenum">
              <a:rPr lang="en-US" smtClean="0">
                <a:solidFill>
                  <a:srgbClr val="FFFFFF"/>
                </a:solidFill>
              </a:rPr>
              <a:pPr>
                <a:defRPr/>
              </a:pPr>
              <a:t>10</a:t>
            </a:fld>
            <a:endParaRPr lang="en-US">
              <a:solidFill>
                <a:srgbClr val="FFFFFF"/>
              </a:solidFill>
            </a:endParaRPr>
          </a:p>
        </p:txBody>
      </p:sp>
      <p:sp>
        <p:nvSpPr>
          <p:cNvPr id="28678" name="Rectangle 6"/>
          <p:cNvSpPr>
            <a:spLocks noChangeArrowheads="1"/>
          </p:cNvSpPr>
          <p:nvPr/>
        </p:nvSpPr>
        <p:spPr bwMode="auto">
          <a:xfrm>
            <a:off x="4800600" y="3581400"/>
            <a:ext cx="35814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lnSpc>
                <a:spcPct val="80000"/>
              </a:lnSpc>
              <a:spcBef>
                <a:spcPct val="30000"/>
              </a:spcBef>
              <a:spcAft>
                <a:spcPct val="0"/>
              </a:spcAft>
            </a:pPr>
            <a:r>
              <a:rPr lang="en-US" altLang="en-US" sz="3600" b="1" smtClean="0">
                <a:solidFill>
                  <a:srgbClr val="FF0066"/>
                </a:solidFill>
              </a:rPr>
              <a:t>Do the greatest good for the greatest number. Maximize survival.</a:t>
            </a:r>
          </a:p>
        </p:txBody>
      </p:sp>
    </p:spTree>
    <p:extLst>
      <p:ext uri="{BB962C8B-B14F-4D97-AF65-F5344CB8AC3E}">
        <p14:creationId xmlns:p14="http://schemas.microsoft.com/office/powerpoint/2010/main" val="3455900863"/>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s>
            <a:gs pos="100000">
              <a:srgbClr val="184776"/>
            </a:gs>
          </a:gsLst>
          <a:lin ang="27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rtl="1" eaLnBrk="1" hangingPunct="1"/>
            <a:r>
              <a:rPr lang="fa-IR" altLang="en-US" sz="6200" dirty="0" smtClean="0">
                <a:solidFill>
                  <a:srgbClr val="FFFF66"/>
                </a:solidFill>
                <a:cs typeface="B Jadid" pitchFamily="2" charset="-78"/>
              </a:rPr>
              <a:t> تریاژ در بحران</a:t>
            </a:r>
            <a:endParaRPr lang="en-US" altLang="en-US" sz="6200" dirty="0" smtClean="0">
              <a:solidFill>
                <a:srgbClr val="FFFF66"/>
              </a:solidFill>
              <a:cs typeface="B Jadid" pitchFamily="2" charset="-78"/>
            </a:endParaRPr>
          </a:p>
        </p:txBody>
      </p:sp>
      <p:sp>
        <p:nvSpPr>
          <p:cNvPr id="4099" name="Rectangle 3"/>
          <p:cNvSpPr>
            <a:spLocks noGrp="1" noChangeArrowheads="1"/>
          </p:cNvSpPr>
          <p:nvPr>
            <p:ph idx="1"/>
          </p:nvPr>
        </p:nvSpPr>
        <p:spPr>
          <a:xfrm>
            <a:off x="323850" y="1628775"/>
            <a:ext cx="8229600" cy="4530725"/>
          </a:xfrm>
        </p:spPr>
        <p:txBody>
          <a:bodyPr>
            <a:normAutofit lnSpcReduction="10000"/>
          </a:bodyPr>
          <a:lstStyle/>
          <a:p>
            <a:pPr algn="just" rtl="1" eaLnBrk="1" hangingPunct="1"/>
            <a:r>
              <a:rPr lang="fa-IR" altLang="en-US" sz="5000" dirty="0" smtClean="0">
                <a:solidFill>
                  <a:srgbClr val="FF3300"/>
                </a:solidFill>
                <a:cs typeface="B Homa" pitchFamily="2" charset="-78"/>
              </a:rPr>
              <a:t>دسته بندی بیماران بر اساس شدت بیماری یا جراحت به نحوی که بتوانیم </a:t>
            </a:r>
            <a:r>
              <a:rPr lang="fa-IR" altLang="en-US" sz="5000" dirty="0" smtClean="0">
                <a:solidFill>
                  <a:srgbClr val="FFFF66"/>
                </a:solidFill>
                <a:cs typeface="B Homa" pitchFamily="2" charset="-78"/>
              </a:rPr>
              <a:t>بهترین خدمات</a:t>
            </a:r>
            <a:r>
              <a:rPr lang="fa-IR" altLang="en-US" sz="5000" dirty="0" smtClean="0">
                <a:solidFill>
                  <a:srgbClr val="FF3300"/>
                </a:solidFill>
                <a:cs typeface="B Homa" pitchFamily="2" charset="-78"/>
              </a:rPr>
              <a:t> را به </a:t>
            </a:r>
            <a:r>
              <a:rPr lang="fa-IR" altLang="en-US" sz="5000" dirty="0" smtClean="0">
                <a:solidFill>
                  <a:srgbClr val="FFFF66"/>
                </a:solidFill>
                <a:cs typeface="B Homa" pitchFamily="2" charset="-78"/>
              </a:rPr>
              <a:t>بیشترین بیماران</a:t>
            </a:r>
            <a:r>
              <a:rPr lang="fa-IR" altLang="en-US" sz="5000" dirty="0" smtClean="0">
                <a:solidFill>
                  <a:srgbClr val="FF3300"/>
                </a:solidFill>
                <a:cs typeface="B Homa" pitchFamily="2" charset="-78"/>
              </a:rPr>
              <a:t> </a:t>
            </a:r>
            <a:r>
              <a:rPr lang="fa-IR" altLang="en-US" sz="5000" dirty="0" smtClean="0">
                <a:solidFill>
                  <a:srgbClr val="FFFF66"/>
                </a:solidFill>
                <a:cs typeface="B Homa" pitchFamily="2" charset="-78"/>
              </a:rPr>
              <a:t>درسریعترین زمان</a:t>
            </a:r>
            <a:r>
              <a:rPr lang="fa-IR" altLang="en-US" sz="5000" dirty="0" smtClean="0">
                <a:solidFill>
                  <a:srgbClr val="FF3300"/>
                </a:solidFill>
                <a:cs typeface="B Homa" pitchFamily="2" charset="-78"/>
              </a:rPr>
              <a:t> با </a:t>
            </a:r>
            <a:r>
              <a:rPr lang="fa-IR" altLang="en-US" sz="5000" dirty="0" smtClean="0">
                <a:solidFill>
                  <a:srgbClr val="FFFF66"/>
                </a:solidFill>
                <a:cs typeface="B Homa" pitchFamily="2" charset="-78"/>
              </a:rPr>
              <a:t>کمترین </a:t>
            </a:r>
            <a:endParaRPr lang="en-US" altLang="en-US" sz="5000" dirty="0" smtClean="0">
              <a:solidFill>
                <a:srgbClr val="FFFF66"/>
              </a:solidFill>
              <a:cs typeface="B Homa" pitchFamily="2" charset="-78"/>
            </a:endParaRPr>
          </a:p>
          <a:p>
            <a:pPr marL="0" indent="0" algn="just" rtl="1" eaLnBrk="1" hangingPunct="1">
              <a:buNone/>
            </a:pPr>
            <a:r>
              <a:rPr lang="fa-IR" altLang="en-US" sz="5000" dirty="0" smtClean="0">
                <a:solidFill>
                  <a:srgbClr val="FFFF66"/>
                </a:solidFill>
                <a:cs typeface="B Homa" pitchFamily="2" charset="-78"/>
              </a:rPr>
              <a:t>امکانات</a:t>
            </a:r>
            <a:r>
              <a:rPr lang="fa-IR" altLang="en-US" sz="5000" dirty="0" smtClean="0">
                <a:solidFill>
                  <a:srgbClr val="FF3300"/>
                </a:solidFill>
                <a:cs typeface="B Homa" pitchFamily="2" charset="-78"/>
              </a:rPr>
              <a:t> ارائه کنیم</a:t>
            </a:r>
            <a:r>
              <a:rPr lang="fa-IR" altLang="en-US" sz="5000" dirty="0" smtClean="0"/>
              <a:t>    </a:t>
            </a:r>
            <a:endParaRPr lang="en-US" altLang="en-US" sz="5000" dirty="0" smtClean="0"/>
          </a:p>
          <a:p>
            <a:pPr marL="0" indent="0" algn="just" rtl="1" eaLnBrk="1" hangingPunct="1">
              <a:buNone/>
            </a:pPr>
            <a:r>
              <a:rPr lang="fa-IR" sz="4000" dirty="0" smtClean="0">
                <a:cs typeface="B Zar" pitchFamily="2" charset="-78"/>
              </a:rPr>
              <a:t>این سیستم برای بزرگسالان و کودکان با سن بیش از 8 سال و دارای  وزن  بیش از 40  کیلو گرم  استفاده میشود </a:t>
            </a:r>
          </a:p>
          <a:p>
            <a:pPr marL="0" indent="0" algn="just" rtl="1" eaLnBrk="1" hangingPunct="1">
              <a:buNone/>
            </a:pPr>
            <a:endParaRPr lang="en-US" altLang="en-US" sz="5000" dirty="0" smtClean="0"/>
          </a:p>
        </p:txBody>
      </p:sp>
    </p:spTree>
    <p:extLst>
      <p:ext uri="{BB962C8B-B14F-4D97-AF65-F5344CB8AC3E}">
        <p14:creationId xmlns:p14="http://schemas.microsoft.com/office/powerpoint/2010/main" val="328202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solidFill>
                  <a:srgbClr val="FFC000"/>
                </a:solidFill>
              </a:rPr>
              <a:t>Goal of Multi casualty Triage</a:t>
            </a:r>
            <a:endParaRPr lang="en-US" sz="5400" dirty="0">
              <a:solidFill>
                <a:srgbClr val="FFC000"/>
              </a:solidFill>
            </a:endParaRPr>
          </a:p>
        </p:txBody>
      </p:sp>
      <p:sp>
        <p:nvSpPr>
          <p:cNvPr id="3" name="Content Placeholder 2"/>
          <p:cNvSpPr>
            <a:spLocks noGrp="1"/>
          </p:cNvSpPr>
          <p:nvPr>
            <p:ph idx="1"/>
          </p:nvPr>
        </p:nvSpPr>
        <p:spPr>
          <a:xfrm>
            <a:off x="457200" y="2348880"/>
            <a:ext cx="8229600" cy="3782045"/>
          </a:xfrm>
        </p:spPr>
        <p:txBody>
          <a:bodyPr/>
          <a:lstStyle/>
          <a:p>
            <a:r>
              <a:rPr lang="en-US" dirty="0" smtClean="0"/>
              <a:t>To do the  </a:t>
            </a:r>
            <a:r>
              <a:rPr lang="en-US" i="1" dirty="0" smtClean="0">
                <a:solidFill>
                  <a:srgbClr val="FF0000"/>
                </a:solidFill>
              </a:rPr>
              <a:t>BEST</a:t>
            </a:r>
          </a:p>
          <a:p>
            <a:r>
              <a:rPr lang="en-US" dirty="0" smtClean="0"/>
              <a:t>For the </a:t>
            </a:r>
            <a:r>
              <a:rPr lang="en-US" i="1" dirty="0" smtClean="0">
                <a:solidFill>
                  <a:srgbClr val="FF0000"/>
                </a:solidFill>
              </a:rPr>
              <a:t>MOST</a:t>
            </a:r>
          </a:p>
          <a:p>
            <a:r>
              <a:rPr lang="en-US" dirty="0" smtClean="0"/>
              <a:t>With the </a:t>
            </a:r>
            <a:r>
              <a:rPr lang="en-US" i="1" dirty="0" smtClean="0">
                <a:solidFill>
                  <a:srgbClr val="FF0000"/>
                </a:solidFill>
              </a:rPr>
              <a:t>LEAST</a:t>
            </a:r>
            <a:endParaRPr lang="en-US" i="1" dirty="0">
              <a:solidFill>
                <a:srgbClr val="FF0000"/>
              </a:solidFill>
            </a:endParaRPr>
          </a:p>
        </p:txBody>
      </p:sp>
    </p:spTree>
    <p:extLst>
      <p:ext uri="{BB962C8B-B14F-4D97-AF65-F5344CB8AC3E}">
        <p14:creationId xmlns:p14="http://schemas.microsoft.com/office/powerpoint/2010/main" val="372770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909638"/>
          </a:xfrm>
        </p:spPr>
        <p:txBody>
          <a:bodyPr/>
          <a:lstStyle/>
          <a:p>
            <a:pPr>
              <a:defRPr/>
            </a:pPr>
            <a:r>
              <a:rPr lang="fa-IR" sz="3200" dirty="0" smtClean="0">
                <a:cs typeface="B Titr" pitchFamily="2" charset="-78"/>
              </a:rPr>
              <a:t>تخمین طبقه بندی مصدومین در حوادث پرتلفات</a:t>
            </a:r>
            <a:endParaRPr lang="en-US" sz="3200" dirty="0">
              <a:cs typeface="B Titr" pitchFamily="2" charset="-78"/>
            </a:endParaRPr>
          </a:p>
        </p:txBody>
      </p:sp>
      <p:graphicFrame>
        <p:nvGraphicFramePr>
          <p:cNvPr id="6" name="Diagram 5"/>
          <p:cNvGraphicFramePr/>
          <p:nvPr/>
        </p:nvGraphicFramePr>
        <p:xfrm>
          <a:off x="714348" y="1397000"/>
          <a:ext cx="8072494"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400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fa-IR" altLang="en-US" b="1" smtClean="0">
                <a:solidFill>
                  <a:srgbClr val="FF0000"/>
                </a:solidFill>
                <a:effectLst/>
              </a:rPr>
              <a:t>مدیریت در بلایا و حوادث گسترده </a:t>
            </a:r>
            <a:endParaRPr lang="en-US" altLang="en-US" b="1" smtClean="0">
              <a:solidFill>
                <a:srgbClr val="FF0000"/>
              </a:solidFill>
              <a:effectLst/>
            </a:endParaRPr>
          </a:p>
        </p:txBody>
      </p:sp>
      <p:sp>
        <p:nvSpPr>
          <p:cNvPr id="23555" name="Content Placeholder 3"/>
          <p:cNvSpPr>
            <a:spLocks noGrp="1"/>
          </p:cNvSpPr>
          <p:nvPr>
            <p:ph idx="1"/>
          </p:nvPr>
        </p:nvSpPr>
        <p:spPr>
          <a:xfrm>
            <a:off x="228600" y="1600200"/>
            <a:ext cx="8610600" cy="4530725"/>
          </a:xfrm>
        </p:spPr>
        <p:txBody>
          <a:bodyPr/>
          <a:lstStyle/>
          <a:p>
            <a:pPr algn="r" rtl="1">
              <a:buFont typeface="Wingdings" pitchFamily="2" charset="2"/>
              <a:buNone/>
            </a:pPr>
            <a:r>
              <a:rPr lang="fa-IR" altLang="en-US" sz="3600" b="1" smtClean="0">
                <a:solidFill>
                  <a:schemeClr val="bg1"/>
                </a:solidFill>
                <a:effectLst/>
              </a:rPr>
              <a:t> سه مرحله اصلی در مدیریت بلایا و حوادث غیرمترقبه :</a:t>
            </a:r>
          </a:p>
          <a:p>
            <a:pPr algn="r" rtl="1">
              <a:buFont typeface="Wingdings" pitchFamily="2" charset="2"/>
              <a:buNone/>
            </a:pPr>
            <a:r>
              <a:rPr lang="fa-IR" altLang="en-US" sz="3600" b="1" smtClean="0">
                <a:solidFill>
                  <a:schemeClr val="bg1"/>
                </a:solidFill>
                <a:effectLst/>
              </a:rPr>
              <a:t> 1- تریاژ و اولویت بندی مصدومین </a:t>
            </a:r>
          </a:p>
          <a:p>
            <a:pPr algn="r" rtl="1">
              <a:buFont typeface="Wingdings" pitchFamily="2" charset="2"/>
              <a:buNone/>
            </a:pPr>
            <a:r>
              <a:rPr lang="fa-IR" altLang="en-US" sz="3600" b="1" smtClean="0">
                <a:solidFill>
                  <a:schemeClr val="bg1"/>
                </a:solidFill>
                <a:effectLst/>
              </a:rPr>
              <a:t> 2- تخلیه اضطراری مصدومین </a:t>
            </a:r>
          </a:p>
          <a:p>
            <a:pPr algn="r" rtl="1">
              <a:buFont typeface="Wingdings" pitchFamily="2" charset="2"/>
              <a:buNone/>
            </a:pPr>
            <a:r>
              <a:rPr lang="fa-IR" altLang="en-US" sz="3600" b="1" smtClean="0">
                <a:solidFill>
                  <a:schemeClr val="bg1"/>
                </a:solidFill>
                <a:effectLst/>
              </a:rPr>
              <a:t> 3- رسیدگی و درمان مصدومین </a:t>
            </a:r>
            <a:endParaRPr lang="en-US" altLang="en-US" sz="3600" b="1" smtClean="0">
              <a:solidFill>
                <a:schemeClr val="bg1"/>
              </a:solidFill>
              <a:effectLst/>
            </a:endParaRPr>
          </a:p>
        </p:txBody>
      </p:sp>
      <p:sp>
        <p:nvSpPr>
          <p:cNvPr id="2" name="Slide Number Placeholder 1"/>
          <p:cNvSpPr>
            <a:spLocks noGrp="1"/>
          </p:cNvSpPr>
          <p:nvPr>
            <p:ph type="sldNum" sz="quarter" idx="12"/>
          </p:nvPr>
        </p:nvSpPr>
        <p:spPr/>
        <p:txBody>
          <a:bodyPr/>
          <a:lstStyle/>
          <a:p>
            <a:pPr>
              <a:defRPr/>
            </a:pPr>
            <a:fld id="{E0D197AC-0A6F-421F-8201-DCF11560D0AA}" type="slidenum">
              <a:rPr lang="en-US" smtClean="0">
                <a:solidFill>
                  <a:srgbClr val="FFFFFF"/>
                </a:solidFill>
              </a:rPr>
              <a:pPr>
                <a:defRPr/>
              </a:pPr>
              <a:t>14</a:t>
            </a:fld>
            <a:endParaRPr lang="en-US">
              <a:solidFill>
                <a:srgbClr val="FFFFFF"/>
              </a:solidFill>
            </a:endParaRPr>
          </a:p>
        </p:txBody>
      </p:sp>
    </p:spTree>
    <p:extLst>
      <p:ext uri="{BB962C8B-B14F-4D97-AF65-F5344CB8AC3E}">
        <p14:creationId xmlns:p14="http://schemas.microsoft.com/office/powerpoint/2010/main" val="3892302580"/>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1" name="Rectangle 3"/>
          <p:cNvSpPr>
            <a:spLocks noGrp="1" noChangeArrowheads="1"/>
          </p:cNvSpPr>
          <p:nvPr>
            <p:ph type="body" idx="1"/>
          </p:nvPr>
        </p:nvSpPr>
        <p:spPr>
          <a:xfrm>
            <a:off x="381000" y="228600"/>
            <a:ext cx="8305800" cy="6400800"/>
          </a:xfrm>
        </p:spPr>
        <p:txBody>
          <a:bodyPr/>
          <a:lstStyle/>
          <a:p>
            <a:pPr algn="just" rtl="1" eaLnBrk="1" hangingPunct="1">
              <a:lnSpc>
                <a:spcPct val="90000"/>
              </a:lnSpc>
              <a:buFont typeface="Wingdings" pitchFamily="2" charset="2"/>
              <a:buNone/>
              <a:defRPr/>
            </a:pPr>
            <a:r>
              <a:rPr lang="fa-IR" b="1" dirty="0" smtClean="0">
                <a:solidFill>
                  <a:schemeClr val="accent4">
                    <a:lumMod val="10000"/>
                  </a:schemeClr>
                </a:solidFill>
                <a:effectLst/>
              </a:rPr>
              <a:t>   دربلایا و حوادث غير مترقبه</a:t>
            </a:r>
            <a:r>
              <a:rPr lang="fa-IR" b="1" dirty="0" smtClean="0">
                <a:solidFill>
                  <a:srgbClr val="FF0000"/>
                </a:solidFill>
                <a:effectLst/>
              </a:rPr>
              <a:t> ، ترياژ</a:t>
            </a:r>
            <a:r>
              <a:rPr lang="fa-IR" b="1" dirty="0" smtClean="0">
                <a:solidFill>
                  <a:schemeClr val="accent4">
                    <a:lumMod val="10000"/>
                  </a:schemeClr>
                </a:solidFill>
                <a:effectLst/>
              </a:rPr>
              <a:t> روندی است پويا به منظور شناسايی مصدومين با فوری ترين نيازها و تفکيک آنها از سايرين  به منظور تعيين اولويت های درمانی و اعزام</a:t>
            </a:r>
          </a:p>
          <a:p>
            <a:pPr algn="just" rtl="1" eaLnBrk="1" hangingPunct="1">
              <a:lnSpc>
                <a:spcPct val="90000"/>
              </a:lnSpc>
              <a:buFont typeface="Wingdings" pitchFamily="2" charset="2"/>
              <a:buNone/>
              <a:defRPr/>
            </a:pPr>
            <a:r>
              <a:rPr lang="fa-IR" b="1" dirty="0" smtClean="0">
                <a:solidFill>
                  <a:srgbClr val="FF0000"/>
                </a:solidFill>
                <a:effectLst/>
              </a:rPr>
              <a:t>*** ترياژ در بلایا نه صد در صد کامل و بدون اشکال است و نه  صد در صد  عادلانه  ***</a:t>
            </a:r>
          </a:p>
          <a:p>
            <a:pPr algn="just" rtl="1" eaLnBrk="1" hangingPunct="1">
              <a:lnSpc>
                <a:spcPct val="90000"/>
              </a:lnSpc>
              <a:buFont typeface="Wingdings" pitchFamily="2" charset="2"/>
              <a:buNone/>
              <a:defRPr/>
            </a:pPr>
            <a:r>
              <a:rPr lang="fa-IR" b="1" dirty="0" smtClean="0">
                <a:solidFill>
                  <a:schemeClr val="accent4">
                    <a:lumMod val="10000"/>
                  </a:schemeClr>
                </a:solidFill>
                <a:effectLst/>
              </a:rPr>
              <a:t>*** در ترياژ جايی برای احساسات وتوجه به ويژگی های     فردی مصدومین وجود ندارد و تنها نتیجه و کارآیی عملیات از اهمیت برخوردار است   ***</a:t>
            </a:r>
          </a:p>
          <a:p>
            <a:pPr algn="just" rtl="1" eaLnBrk="1" hangingPunct="1">
              <a:lnSpc>
                <a:spcPct val="90000"/>
              </a:lnSpc>
              <a:buFont typeface="Wingdings" pitchFamily="2" charset="2"/>
              <a:buNone/>
              <a:defRPr/>
            </a:pPr>
            <a:r>
              <a:rPr lang="fa-IR" b="1" dirty="0" smtClean="0">
                <a:solidFill>
                  <a:srgbClr val="0070C0"/>
                </a:solidFill>
                <a:effectLst/>
              </a:rPr>
              <a:t>*** دشوارترين تصميم گيری در مورد مصدومينی است که عليرغم زنده بودن و دريافت  تدابیر درمانی  اميدی  به نجات آنها نيست و با حذف آنها شانس زنده ماندن و نجات ديگران افزايش خواهد يافت ***</a:t>
            </a:r>
          </a:p>
          <a:p>
            <a:pPr algn="just" rtl="1" eaLnBrk="1" hangingPunct="1">
              <a:lnSpc>
                <a:spcPct val="90000"/>
              </a:lnSpc>
              <a:buFont typeface="Wingdings" pitchFamily="2" charset="2"/>
              <a:buNone/>
              <a:defRPr/>
            </a:pPr>
            <a:r>
              <a:rPr lang="fa-IR" b="1" dirty="0" smtClean="0">
                <a:solidFill>
                  <a:srgbClr val="0070C0"/>
                </a:solidFill>
                <a:effectLst/>
              </a:rPr>
              <a:t> </a:t>
            </a:r>
            <a:endParaRPr lang="en-US" b="1" dirty="0" smtClean="0">
              <a:solidFill>
                <a:srgbClr val="0070C0"/>
              </a:solidFill>
              <a:effectLst/>
            </a:endParaRPr>
          </a:p>
        </p:txBody>
      </p:sp>
      <p:sp>
        <p:nvSpPr>
          <p:cNvPr id="3" name="Slide Number Placeholder 2"/>
          <p:cNvSpPr>
            <a:spLocks noGrp="1"/>
          </p:cNvSpPr>
          <p:nvPr>
            <p:ph type="sldNum" sz="quarter" idx="12"/>
          </p:nvPr>
        </p:nvSpPr>
        <p:spPr/>
        <p:txBody>
          <a:bodyPr/>
          <a:lstStyle/>
          <a:p>
            <a:pPr>
              <a:defRPr/>
            </a:pPr>
            <a:fld id="{DAAF5C2C-E95A-40FC-8521-14C2DEA9D7F9}" type="slidenum">
              <a:rPr lang="en-US" smtClean="0">
                <a:solidFill>
                  <a:srgbClr val="FFFFFF"/>
                </a:solidFill>
              </a:rPr>
              <a:pPr>
                <a:defRPr/>
              </a:pPr>
              <a:t>15</a:t>
            </a:fld>
            <a:endParaRPr lang="en-US" dirty="0">
              <a:solidFill>
                <a:srgbClr val="FFFFFF"/>
              </a:solidFill>
            </a:endParaRPr>
          </a:p>
        </p:txBody>
      </p:sp>
    </p:spTree>
    <p:extLst>
      <p:ext uri="{BB962C8B-B14F-4D97-AF65-F5344CB8AC3E}">
        <p14:creationId xmlns:p14="http://schemas.microsoft.com/office/powerpoint/2010/main" val="447121646"/>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fa-IR" altLang="en-US" smtClean="0"/>
          </a:p>
        </p:txBody>
      </p:sp>
      <p:sp>
        <p:nvSpPr>
          <p:cNvPr id="21507" name="Rectangle 3"/>
          <p:cNvSpPr>
            <a:spLocks noGrp="1" noChangeArrowheads="1"/>
          </p:cNvSpPr>
          <p:nvPr>
            <p:ph type="body" idx="1"/>
          </p:nvPr>
        </p:nvSpPr>
        <p:spPr/>
        <p:txBody>
          <a:bodyPr/>
          <a:lstStyle/>
          <a:p>
            <a:pPr eaLnBrk="1" hangingPunct="1"/>
            <a:endParaRPr lang="fa-IR" altLang="en-US" smtClean="0"/>
          </a:p>
        </p:txBody>
      </p:sp>
      <p:pic>
        <p:nvPicPr>
          <p:cNvPr id="21508" name="Picture 4" descr="Triage%20Supply%20Kits%20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6700"/>
            <a:ext cx="86423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12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fa-IR" altLang="en-US" smtClean="0"/>
          </a:p>
        </p:txBody>
      </p:sp>
      <p:sp>
        <p:nvSpPr>
          <p:cNvPr id="23555" name="Rectangle 3"/>
          <p:cNvSpPr>
            <a:spLocks noGrp="1" noChangeArrowheads="1"/>
          </p:cNvSpPr>
          <p:nvPr>
            <p:ph type="body" idx="1"/>
          </p:nvPr>
        </p:nvSpPr>
        <p:spPr/>
        <p:txBody>
          <a:bodyPr/>
          <a:lstStyle/>
          <a:p>
            <a:pPr eaLnBrk="1" hangingPunct="1"/>
            <a:endParaRPr lang="fa-IR" altLang="en-US" smtClean="0"/>
          </a:p>
        </p:txBody>
      </p:sp>
      <p:pic>
        <p:nvPicPr>
          <p:cNvPr id="23556" name="Picture 4" descr="Slide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07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rtl="1" eaLnBrk="1" hangingPunct="1">
              <a:defRPr/>
            </a:pPr>
            <a:r>
              <a:rPr lang="fa-IR" sz="6000" b="1" dirty="0" smtClean="0">
                <a:solidFill>
                  <a:srgbClr val="FF0000"/>
                </a:solidFill>
                <a:cs typeface="Times New Roman" pitchFamily="18" charset="0"/>
              </a:rPr>
              <a:t> تریا ژ در بلایا </a:t>
            </a:r>
            <a:endParaRPr lang="en-US" sz="6000" b="1" dirty="0" smtClean="0">
              <a:solidFill>
                <a:srgbClr val="FF0000"/>
              </a:solidFill>
              <a:cs typeface="Times New Roman" pitchFamily="18" charset="0"/>
            </a:endParaRPr>
          </a:p>
        </p:txBody>
      </p:sp>
      <p:sp>
        <p:nvSpPr>
          <p:cNvPr id="29699" name="Rectangle 3"/>
          <p:cNvSpPr>
            <a:spLocks noGrp="1" noChangeArrowheads="1"/>
          </p:cNvSpPr>
          <p:nvPr>
            <p:ph type="body" idx="1"/>
          </p:nvPr>
        </p:nvSpPr>
        <p:spPr>
          <a:xfrm>
            <a:off x="1371600" y="1600200"/>
            <a:ext cx="6019800" cy="4530725"/>
          </a:xfrm>
        </p:spPr>
        <p:txBody>
          <a:bodyPr/>
          <a:lstStyle/>
          <a:p>
            <a:pPr algn="r" rtl="1" eaLnBrk="1" hangingPunct="1">
              <a:lnSpc>
                <a:spcPct val="90000"/>
              </a:lnSpc>
            </a:pPr>
            <a:endParaRPr lang="en-US" altLang="en-US" b="1" smtClean="0">
              <a:solidFill>
                <a:schemeClr val="bg1"/>
              </a:solidFill>
              <a:effectLst/>
              <a:latin typeface="Times New Roman" pitchFamily="18" charset="0"/>
              <a:cs typeface="Times New Roman" pitchFamily="18" charset="0"/>
            </a:endParaRPr>
          </a:p>
          <a:p>
            <a:pPr algn="r" rtl="1" eaLnBrk="1" hangingPunct="1">
              <a:lnSpc>
                <a:spcPct val="90000"/>
              </a:lnSpc>
            </a:pPr>
            <a:r>
              <a:rPr lang="fa-IR" altLang="en-US" sz="4800" b="1" smtClean="0">
                <a:solidFill>
                  <a:schemeClr val="bg1"/>
                </a:solidFill>
                <a:effectLst/>
                <a:latin typeface="Times New Roman" pitchFamily="18" charset="0"/>
                <a:cs typeface="Times New Roman" pitchFamily="18" charset="0"/>
              </a:rPr>
              <a:t>ابتدایی</a:t>
            </a:r>
            <a:r>
              <a:rPr lang="en-US" altLang="en-US" sz="4800" b="1" smtClean="0">
                <a:solidFill>
                  <a:schemeClr val="bg1"/>
                </a:solidFill>
                <a:effectLst/>
                <a:latin typeface="Times New Roman" pitchFamily="18" charset="0"/>
                <a:cs typeface="Times New Roman" pitchFamily="18" charset="0"/>
              </a:rPr>
              <a:t>    Preliminary</a:t>
            </a:r>
            <a:r>
              <a:rPr lang="en-US" altLang="en-US" b="1" smtClean="0">
                <a:solidFill>
                  <a:schemeClr val="bg1"/>
                </a:solidFill>
                <a:effectLst/>
                <a:latin typeface="Times New Roman" pitchFamily="18" charset="0"/>
                <a:cs typeface="Times New Roman" pitchFamily="18" charset="0"/>
              </a:rPr>
              <a:t>    </a:t>
            </a:r>
          </a:p>
          <a:p>
            <a:pPr algn="r" rtl="1" eaLnBrk="1" hangingPunct="1">
              <a:lnSpc>
                <a:spcPct val="90000"/>
              </a:lnSpc>
            </a:pPr>
            <a:endParaRPr lang="fa-IR" altLang="en-US" b="1" smtClean="0">
              <a:solidFill>
                <a:schemeClr val="bg1"/>
              </a:solidFill>
              <a:effectLst/>
              <a:latin typeface="Times New Roman" pitchFamily="18" charset="0"/>
              <a:cs typeface="Times New Roman" pitchFamily="18" charset="0"/>
            </a:endParaRPr>
          </a:p>
          <a:p>
            <a:pPr rtl="1" eaLnBrk="1" hangingPunct="1">
              <a:lnSpc>
                <a:spcPct val="90000"/>
              </a:lnSpc>
            </a:pPr>
            <a:r>
              <a:rPr lang="fa-IR" altLang="en-US" sz="4800" b="1" smtClean="0">
                <a:solidFill>
                  <a:schemeClr val="bg1"/>
                </a:solidFill>
                <a:effectLst/>
                <a:latin typeface="Times New Roman" pitchFamily="18" charset="0"/>
                <a:cs typeface="Times New Roman" pitchFamily="18" charset="0"/>
              </a:rPr>
              <a:t>اولیه</a:t>
            </a:r>
            <a:r>
              <a:rPr lang="en-US" altLang="en-US" sz="4800" b="1" smtClean="0">
                <a:solidFill>
                  <a:schemeClr val="bg1"/>
                </a:solidFill>
                <a:effectLst/>
                <a:latin typeface="Times New Roman" pitchFamily="18" charset="0"/>
                <a:cs typeface="Times New Roman" pitchFamily="18" charset="0"/>
              </a:rPr>
              <a:t>Primary</a:t>
            </a:r>
            <a:r>
              <a:rPr lang="en-US" altLang="en-US" b="1" smtClean="0">
                <a:solidFill>
                  <a:schemeClr val="bg1"/>
                </a:solidFill>
                <a:effectLst/>
                <a:latin typeface="Times New Roman" pitchFamily="18" charset="0"/>
                <a:cs typeface="Times New Roman" pitchFamily="18" charset="0"/>
              </a:rPr>
              <a:t>                </a:t>
            </a:r>
            <a:r>
              <a:rPr lang="fa-IR" altLang="en-US" b="1" smtClean="0">
                <a:solidFill>
                  <a:schemeClr val="bg1"/>
                </a:solidFill>
                <a:effectLst/>
                <a:latin typeface="Times New Roman" pitchFamily="18" charset="0"/>
                <a:cs typeface="Times New Roman" pitchFamily="18" charset="0"/>
              </a:rPr>
              <a:t>   </a:t>
            </a:r>
            <a:r>
              <a:rPr lang="en-US" altLang="en-US" b="1" smtClean="0">
                <a:solidFill>
                  <a:schemeClr val="bg1"/>
                </a:solidFill>
                <a:effectLst/>
                <a:latin typeface="Times New Roman" pitchFamily="18" charset="0"/>
                <a:cs typeface="Times New Roman" pitchFamily="18" charset="0"/>
              </a:rPr>
              <a:t>   </a:t>
            </a:r>
          </a:p>
          <a:p>
            <a:pPr algn="r" rtl="1" eaLnBrk="1" hangingPunct="1">
              <a:lnSpc>
                <a:spcPct val="90000"/>
              </a:lnSpc>
            </a:pPr>
            <a:endParaRPr lang="fa-IR" altLang="en-US" b="1" smtClean="0">
              <a:solidFill>
                <a:schemeClr val="bg1"/>
              </a:solidFill>
              <a:effectLst/>
              <a:latin typeface="Times New Roman" pitchFamily="18" charset="0"/>
              <a:cs typeface="Times New Roman" pitchFamily="18" charset="0"/>
            </a:endParaRPr>
          </a:p>
          <a:p>
            <a:pPr rtl="1" eaLnBrk="1" hangingPunct="1">
              <a:lnSpc>
                <a:spcPct val="90000"/>
              </a:lnSpc>
            </a:pPr>
            <a:r>
              <a:rPr lang="fa-IR" altLang="en-US" sz="4800" b="1" smtClean="0">
                <a:solidFill>
                  <a:schemeClr val="bg1"/>
                </a:solidFill>
                <a:effectLst/>
                <a:latin typeface="Times New Roman" pitchFamily="18" charset="0"/>
                <a:cs typeface="Times New Roman" pitchFamily="18" charset="0"/>
              </a:rPr>
              <a:t>ثانویه</a:t>
            </a:r>
            <a:r>
              <a:rPr lang="en-US" altLang="en-US" sz="4800" b="1" smtClean="0">
                <a:solidFill>
                  <a:schemeClr val="bg1"/>
                </a:solidFill>
                <a:effectLst/>
                <a:latin typeface="Times New Roman" pitchFamily="18" charset="0"/>
                <a:cs typeface="Times New Roman" pitchFamily="18" charset="0"/>
              </a:rPr>
              <a:t>    Secondary</a:t>
            </a:r>
            <a:r>
              <a:rPr lang="en-US" altLang="en-US" b="1" smtClean="0">
                <a:solidFill>
                  <a:schemeClr val="bg1"/>
                </a:solidFill>
                <a:effectLst/>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pPr>
              <a:defRPr/>
            </a:pPr>
            <a:fld id="{A904973C-044E-44DB-8826-560F3C6E80F8}" type="slidenum">
              <a:rPr lang="en-US" smtClean="0">
                <a:solidFill>
                  <a:srgbClr val="FFFFFF"/>
                </a:solidFill>
              </a:rPr>
              <a:pPr>
                <a:defRPr/>
              </a:pPr>
              <a:t>18</a:t>
            </a:fld>
            <a:endParaRPr lang="en-US">
              <a:solidFill>
                <a:srgbClr val="FFFFFF"/>
              </a:solidFill>
            </a:endParaRPr>
          </a:p>
        </p:txBody>
      </p:sp>
    </p:spTree>
    <p:extLst>
      <p:ext uri="{BB962C8B-B14F-4D97-AF65-F5344CB8AC3E}">
        <p14:creationId xmlns:p14="http://schemas.microsoft.com/office/powerpoint/2010/main" val="152288351"/>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066800"/>
          </a:xfrm>
        </p:spPr>
        <p:txBody>
          <a:bodyPr/>
          <a:lstStyle/>
          <a:p>
            <a:pPr rtl="1" eaLnBrk="1" hangingPunct="1"/>
            <a:r>
              <a:rPr lang="fa-IR" altLang="en-US" sz="5400" b="1" smtClean="0">
                <a:solidFill>
                  <a:srgbClr val="FF0000"/>
                </a:solidFill>
                <a:effectLst/>
              </a:rPr>
              <a:t>تریا ژ  ابتدایی</a:t>
            </a:r>
            <a:r>
              <a:rPr lang="en-US" altLang="en-US" sz="5400" b="1" smtClean="0">
                <a:solidFill>
                  <a:srgbClr val="FF0000"/>
                </a:solidFill>
                <a:effectLst/>
              </a:rPr>
              <a:t>Preliminary  </a:t>
            </a:r>
            <a:r>
              <a:rPr lang="fa-IR" altLang="en-US" sz="5400" b="1" smtClean="0">
                <a:solidFill>
                  <a:srgbClr val="FF0000"/>
                </a:solidFill>
                <a:effectLst/>
              </a:rPr>
              <a:t> </a:t>
            </a:r>
            <a:endParaRPr lang="en-US" altLang="en-US" sz="5400" b="1" smtClean="0">
              <a:solidFill>
                <a:srgbClr val="FF0000"/>
              </a:solidFill>
              <a:effectLst/>
            </a:endParaRPr>
          </a:p>
        </p:txBody>
      </p:sp>
      <p:sp>
        <p:nvSpPr>
          <p:cNvPr id="30723" name="Rectangle 3"/>
          <p:cNvSpPr>
            <a:spLocks noGrp="1" noChangeArrowheads="1"/>
          </p:cNvSpPr>
          <p:nvPr>
            <p:ph type="body" idx="1"/>
          </p:nvPr>
        </p:nvSpPr>
        <p:spPr>
          <a:xfrm>
            <a:off x="228600" y="1143000"/>
            <a:ext cx="8763000" cy="5486400"/>
          </a:xfrm>
        </p:spPr>
        <p:txBody>
          <a:bodyPr/>
          <a:lstStyle/>
          <a:p>
            <a:pPr algn="justLow" rtl="1" eaLnBrk="1" hangingPunct="1">
              <a:lnSpc>
                <a:spcPct val="90000"/>
              </a:lnSpc>
            </a:pPr>
            <a:r>
              <a:rPr lang="fa-IR" altLang="en-US" b="1" smtClean="0">
                <a:solidFill>
                  <a:srgbClr val="0033CC"/>
                </a:solidFill>
                <a:effectLst/>
              </a:rPr>
              <a:t>قبل از رسیدن پرسنل باتجربه و کارآزموده ،  بصورت ابتدایی توسط افراد محلی وبا سرپرستی یکی از کارکنان بهداشتی-درمانی مانند بهورز انجام می پذیرد .</a:t>
            </a:r>
            <a:endParaRPr lang="en-US" altLang="en-US" b="1" smtClean="0">
              <a:solidFill>
                <a:srgbClr val="0033CC"/>
              </a:solidFill>
              <a:effectLst/>
            </a:endParaRPr>
          </a:p>
          <a:p>
            <a:pPr algn="justLow" rtl="1" eaLnBrk="1" hangingPunct="1">
              <a:lnSpc>
                <a:spcPct val="90000"/>
              </a:lnSpc>
            </a:pPr>
            <a:r>
              <a:rPr lang="fa-IR" altLang="en-US" b="1" smtClean="0">
                <a:solidFill>
                  <a:schemeClr val="bg1"/>
                </a:solidFill>
                <a:effectLst/>
              </a:rPr>
              <a:t>اهمیت: با تریاژ ابتدایی درساعا ت اولیه حادثه که منابع درمانی محدودیت شدیدی دارند، بیماران با  آسیب های  جزیی موجب تحمیل  بار کاری به تیم امداد و مراکز درمانی نشده و ازطرف دیگر امکان دستیابی  بیماران بد حال  به خدمات درمانی به سرعت فراهم خواهد شد.</a:t>
            </a:r>
            <a:endParaRPr lang="en-US" altLang="en-US" b="1" smtClean="0">
              <a:solidFill>
                <a:schemeClr val="bg1"/>
              </a:solidFill>
              <a:effectLst/>
            </a:endParaRPr>
          </a:p>
          <a:p>
            <a:pPr algn="justLow" rtl="1" eaLnBrk="1" hangingPunct="1">
              <a:lnSpc>
                <a:spcPct val="90000"/>
              </a:lnSpc>
            </a:pPr>
            <a:r>
              <a:rPr lang="fa-IR" altLang="en-US" b="1" smtClean="0">
                <a:solidFill>
                  <a:schemeClr val="bg1"/>
                </a:solidFill>
                <a:effectLst/>
              </a:rPr>
              <a:t>آسیب دیدگان در محل مشخصی جمع آوری شده  و امکان انتقال سریع تر آنها فراهم می شود. </a:t>
            </a:r>
            <a:endParaRPr lang="en-US" altLang="en-US" b="1" smtClean="0">
              <a:solidFill>
                <a:schemeClr val="bg1"/>
              </a:solidFill>
              <a:effectLst/>
            </a:endParaRPr>
          </a:p>
        </p:txBody>
      </p:sp>
      <p:sp>
        <p:nvSpPr>
          <p:cNvPr id="4" name="Slide Number Placeholder 3"/>
          <p:cNvSpPr>
            <a:spLocks noGrp="1"/>
          </p:cNvSpPr>
          <p:nvPr>
            <p:ph type="sldNum" sz="quarter" idx="12"/>
          </p:nvPr>
        </p:nvSpPr>
        <p:spPr/>
        <p:txBody>
          <a:bodyPr/>
          <a:lstStyle/>
          <a:p>
            <a:pPr>
              <a:defRPr/>
            </a:pPr>
            <a:fld id="{DE158850-89FB-46B4-85EC-5322833A893A}" type="slidenum">
              <a:rPr lang="en-US" smtClean="0">
                <a:solidFill>
                  <a:srgbClr val="FFFFFF"/>
                </a:solidFill>
              </a:rPr>
              <a:pPr>
                <a:defRPr/>
              </a:pPr>
              <a:t>19</a:t>
            </a:fld>
            <a:endParaRPr lang="en-US">
              <a:solidFill>
                <a:srgbClr val="FFFFFF"/>
              </a:solidFill>
            </a:endParaRPr>
          </a:p>
        </p:txBody>
      </p:sp>
    </p:spTree>
    <p:extLst>
      <p:ext uri="{BB962C8B-B14F-4D97-AF65-F5344CB8AC3E}">
        <p14:creationId xmlns:p14="http://schemas.microsoft.com/office/powerpoint/2010/main" val="589771455"/>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337320"/>
          </a:xfrm>
        </p:spPr>
        <p:txBody>
          <a:bodyPr/>
          <a:lstStyle/>
          <a:p>
            <a:pPr algn="ctr"/>
            <a:r>
              <a:rPr lang="en-US" dirty="0"/>
              <a:t>D</a:t>
            </a:r>
            <a:r>
              <a:rPr lang="en-US" dirty="0" smtClean="0"/>
              <a:t>isaster Triage</a:t>
            </a:r>
            <a:endParaRPr lang="en-US" dirty="0"/>
          </a:p>
        </p:txBody>
      </p:sp>
      <p:sp>
        <p:nvSpPr>
          <p:cNvPr id="3" name="Subtitle 2"/>
          <p:cNvSpPr>
            <a:spLocks noGrp="1"/>
          </p:cNvSpPr>
          <p:nvPr>
            <p:ph type="subTitle" idx="1"/>
          </p:nvPr>
        </p:nvSpPr>
        <p:spPr/>
        <p:txBody>
          <a:bodyPr>
            <a:normAutofit/>
          </a:bodyPr>
          <a:lstStyle/>
          <a:p>
            <a:pPr algn="l"/>
            <a:r>
              <a:rPr lang="en-US" dirty="0" smtClean="0"/>
              <a:t>Dr. Ali </a:t>
            </a:r>
            <a:r>
              <a:rPr lang="en-US" dirty="0" err="1" smtClean="0"/>
              <a:t>Mozaffarpour</a:t>
            </a:r>
            <a:endParaRPr lang="en-US" dirty="0" smtClean="0"/>
          </a:p>
          <a:p>
            <a:pPr algn="l"/>
            <a:r>
              <a:rPr lang="en-US" dirty="0" smtClean="0"/>
              <a:t>Emergency medicine  Specialist</a:t>
            </a:r>
            <a:endParaRPr lang="en-US" dirty="0"/>
          </a:p>
        </p:txBody>
      </p:sp>
    </p:spTree>
    <p:extLst>
      <p:ext uri="{BB962C8B-B14F-4D97-AF65-F5344CB8AC3E}">
        <p14:creationId xmlns:p14="http://schemas.microsoft.com/office/powerpoint/2010/main" val="85391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pPr>
              <a:defRPr/>
            </a:pPr>
            <a:r>
              <a:rPr lang="en-US" sz="8800" b="1" dirty="0" smtClean="0">
                <a:solidFill>
                  <a:srgbClr val="00FF00"/>
                </a:solidFill>
                <a:latin typeface="+mn-lt"/>
              </a:rPr>
              <a:t>START</a:t>
            </a:r>
            <a:r>
              <a:rPr lang="en-US" sz="8800" b="1" dirty="0" smtClean="0">
                <a:latin typeface="+mn-lt"/>
              </a:rPr>
              <a:t> </a:t>
            </a:r>
            <a:endParaRPr lang="en-US" sz="8800" b="1" dirty="0">
              <a:latin typeface="+mn-lt"/>
            </a:endParaRPr>
          </a:p>
        </p:txBody>
      </p:sp>
      <p:sp>
        <p:nvSpPr>
          <p:cNvPr id="32771" name="Content Placeholder 2"/>
          <p:cNvSpPr>
            <a:spLocks noGrp="1"/>
          </p:cNvSpPr>
          <p:nvPr>
            <p:ph idx="1"/>
          </p:nvPr>
        </p:nvSpPr>
        <p:spPr>
          <a:xfrm>
            <a:off x="304800" y="914400"/>
            <a:ext cx="7924800" cy="5410200"/>
          </a:xfrm>
        </p:spPr>
        <p:txBody>
          <a:bodyPr/>
          <a:lstStyle/>
          <a:p>
            <a:pPr>
              <a:buFont typeface="Wingdings" pitchFamily="2" charset="2"/>
              <a:buNone/>
            </a:pPr>
            <a:r>
              <a:rPr lang="en-US" altLang="en-US" sz="6000" b="1" smtClean="0">
                <a:solidFill>
                  <a:srgbClr val="FF0000"/>
                </a:solidFill>
                <a:effectLst/>
              </a:rPr>
              <a:t>S</a:t>
            </a:r>
            <a:r>
              <a:rPr lang="en-US" altLang="en-US" sz="4400" b="1" smtClean="0">
                <a:solidFill>
                  <a:schemeClr val="bg1"/>
                </a:solidFill>
                <a:effectLst/>
              </a:rPr>
              <a:t>imple</a:t>
            </a:r>
            <a:r>
              <a:rPr lang="en-US" altLang="en-US" smtClean="0">
                <a:effectLst/>
              </a:rPr>
              <a:t> </a:t>
            </a:r>
          </a:p>
          <a:p>
            <a:pPr>
              <a:buFont typeface="Wingdings" pitchFamily="2" charset="2"/>
              <a:buNone/>
            </a:pPr>
            <a:r>
              <a:rPr lang="en-US" altLang="en-US" sz="4800" b="1" smtClean="0">
                <a:solidFill>
                  <a:srgbClr val="FF0000"/>
                </a:solidFill>
                <a:effectLst/>
              </a:rPr>
              <a:t>      </a:t>
            </a:r>
            <a:r>
              <a:rPr lang="en-US" altLang="en-US" sz="6000" b="1" smtClean="0">
                <a:solidFill>
                  <a:srgbClr val="FF0000"/>
                </a:solidFill>
                <a:effectLst/>
              </a:rPr>
              <a:t>T</a:t>
            </a:r>
            <a:r>
              <a:rPr lang="en-US" altLang="en-US" sz="4400" b="1" smtClean="0">
                <a:solidFill>
                  <a:schemeClr val="bg1"/>
                </a:solidFill>
                <a:effectLst/>
              </a:rPr>
              <a:t>riage</a:t>
            </a:r>
            <a:r>
              <a:rPr lang="en-US" altLang="en-US" b="1" smtClean="0">
                <a:effectLst/>
              </a:rPr>
              <a:t> </a:t>
            </a:r>
          </a:p>
          <a:p>
            <a:pPr>
              <a:buFont typeface="Wingdings" pitchFamily="2" charset="2"/>
              <a:buNone/>
            </a:pPr>
            <a:r>
              <a:rPr lang="en-US" altLang="en-US" smtClean="0">
                <a:effectLst/>
              </a:rPr>
              <a:t>                    </a:t>
            </a:r>
            <a:r>
              <a:rPr lang="en-US" altLang="en-US" sz="6000" b="1" smtClean="0">
                <a:solidFill>
                  <a:srgbClr val="FF0000"/>
                </a:solidFill>
                <a:effectLst/>
              </a:rPr>
              <a:t>A</a:t>
            </a:r>
            <a:r>
              <a:rPr lang="en-US" altLang="en-US" sz="4400" b="1" smtClean="0">
                <a:solidFill>
                  <a:schemeClr val="bg1"/>
                </a:solidFill>
                <a:effectLst/>
              </a:rPr>
              <a:t>nd</a:t>
            </a:r>
            <a:r>
              <a:rPr lang="en-US" altLang="en-US" smtClean="0">
                <a:effectLst/>
              </a:rPr>
              <a:t> </a:t>
            </a:r>
          </a:p>
          <a:p>
            <a:pPr>
              <a:buFont typeface="Wingdings" pitchFamily="2" charset="2"/>
              <a:buNone/>
            </a:pPr>
            <a:r>
              <a:rPr lang="en-US" altLang="en-US" sz="4800" b="1" smtClean="0">
                <a:solidFill>
                  <a:srgbClr val="FF0000"/>
                </a:solidFill>
                <a:effectLst/>
              </a:rPr>
              <a:t>                   </a:t>
            </a:r>
            <a:r>
              <a:rPr lang="en-US" altLang="en-US" sz="6000" b="1" smtClean="0">
                <a:solidFill>
                  <a:srgbClr val="FF0000"/>
                </a:solidFill>
                <a:effectLst/>
              </a:rPr>
              <a:t>R</a:t>
            </a:r>
            <a:r>
              <a:rPr lang="en-US" altLang="en-US" sz="4400" b="1" smtClean="0">
                <a:solidFill>
                  <a:schemeClr val="bg1"/>
                </a:solidFill>
                <a:effectLst/>
              </a:rPr>
              <a:t>apid</a:t>
            </a:r>
            <a:r>
              <a:rPr lang="en-US" altLang="en-US" smtClean="0">
                <a:solidFill>
                  <a:schemeClr val="bg1"/>
                </a:solidFill>
                <a:effectLst/>
              </a:rPr>
              <a:t> </a:t>
            </a:r>
          </a:p>
          <a:p>
            <a:pPr>
              <a:buFont typeface="Wingdings" pitchFamily="2" charset="2"/>
              <a:buNone/>
            </a:pPr>
            <a:r>
              <a:rPr lang="en-US" altLang="en-US" sz="4800" b="1" smtClean="0">
                <a:solidFill>
                  <a:srgbClr val="FF0000"/>
                </a:solidFill>
                <a:effectLst/>
              </a:rPr>
              <a:t>                         </a:t>
            </a:r>
            <a:r>
              <a:rPr lang="en-US" altLang="en-US" sz="6000" b="1" smtClean="0">
                <a:solidFill>
                  <a:srgbClr val="FF0000"/>
                </a:solidFill>
                <a:effectLst/>
              </a:rPr>
              <a:t>T</a:t>
            </a:r>
            <a:r>
              <a:rPr lang="en-US" altLang="en-US" sz="4400" b="1" smtClean="0">
                <a:solidFill>
                  <a:schemeClr val="bg1"/>
                </a:solidFill>
                <a:effectLst/>
              </a:rPr>
              <a:t>reatment</a:t>
            </a:r>
            <a:r>
              <a:rPr lang="en-US" altLang="en-US" smtClean="0">
                <a:solidFill>
                  <a:schemeClr val="bg1"/>
                </a:solidFill>
                <a:effectLst/>
              </a:rPr>
              <a:t> </a:t>
            </a:r>
          </a:p>
        </p:txBody>
      </p:sp>
      <p:sp>
        <p:nvSpPr>
          <p:cNvPr id="4" name="Slide Number Placeholder 3"/>
          <p:cNvSpPr>
            <a:spLocks noGrp="1"/>
          </p:cNvSpPr>
          <p:nvPr>
            <p:ph type="sldNum" sz="quarter" idx="12"/>
          </p:nvPr>
        </p:nvSpPr>
        <p:spPr/>
        <p:txBody>
          <a:bodyPr/>
          <a:lstStyle/>
          <a:p>
            <a:pPr>
              <a:defRPr/>
            </a:pPr>
            <a:fld id="{7F18F8A4-9B9B-460A-95EE-173EA0DD9AD5}" type="slidenum">
              <a:rPr lang="en-US" smtClean="0">
                <a:solidFill>
                  <a:srgbClr val="FFFFFF"/>
                </a:solidFill>
              </a:rPr>
              <a:pPr>
                <a:defRPr/>
              </a:pPr>
              <a:t>20</a:t>
            </a:fld>
            <a:endParaRPr lang="en-US">
              <a:solidFill>
                <a:srgbClr val="FFFFFF"/>
              </a:solidFill>
            </a:endParaRPr>
          </a:p>
        </p:txBody>
      </p:sp>
    </p:spTree>
    <p:extLst>
      <p:ext uri="{BB962C8B-B14F-4D97-AF65-F5344CB8AC3E}">
        <p14:creationId xmlns:p14="http://schemas.microsoft.com/office/powerpoint/2010/main" val="2100213853"/>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8800" b="1" dirty="0" smtClean="0">
                <a:solidFill>
                  <a:srgbClr val="00FF00"/>
                </a:solidFill>
                <a:latin typeface="+mn-lt"/>
              </a:rPr>
              <a:t>START</a:t>
            </a:r>
            <a:r>
              <a:rPr lang="en-US" sz="8800" b="1" dirty="0" smtClean="0">
                <a:latin typeface="+mn-lt"/>
              </a:rPr>
              <a:t> </a:t>
            </a:r>
            <a:endParaRPr lang="en-US" sz="8800" b="1" dirty="0">
              <a:latin typeface="+mn-lt"/>
            </a:endParaRPr>
          </a:p>
        </p:txBody>
      </p:sp>
      <p:sp>
        <p:nvSpPr>
          <p:cNvPr id="33795" name="Content Placeholder 2"/>
          <p:cNvSpPr>
            <a:spLocks noGrp="1"/>
          </p:cNvSpPr>
          <p:nvPr>
            <p:ph idx="1"/>
          </p:nvPr>
        </p:nvSpPr>
        <p:spPr>
          <a:xfrm>
            <a:off x="381000" y="2743200"/>
            <a:ext cx="8077200" cy="1676400"/>
          </a:xfrm>
        </p:spPr>
        <p:txBody>
          <a:bodyPr/>
          <a:lstStyle/>
          <a:p>
            <a:pPr algn="justLow" rtl="1">
              <a:buFont typeface="Wingdings" pitchFamily="2" charset="2"/>
              <a:buNone/>
            </a:pPr>
            <a:r>
              <a:rPr lang="fa-IR" altLang="en-US" sz="4400" b="1" smtClean="0">
                <a:solidFill>
                  <a:schemeClr val="bg1"/>
                </a:solidFill>
                <a:effectLst/>
              </a:rPr>
              <a:t> بررسی  و درمان اولیه برای هر مصدوم بایستی در </a:t>
            </a:r>
            <a:r>
              <a:rPr lang="fa-IR" altLang="en-US" sz="4400" b="1" smtClean="0">
                <a:solidFill>
                  <a:srgbClr val="FF0000"/>
                </a:solidFill>
                <a:effectLst/>
              </a:rPr>
              <a:t>کمتر از 30 ثانیه </a:t>
            </a:r>
            <a:r>
              <a:rPr lang="fa-IR" altLang="en-US" sz="4400" b="1" smtClean="0">
                <a:solidFill>
                  <a:schemeClr val="bg1"/>
                </a:solidFill>
                <a:effectLst/>
              </a:rPr>
              <a:t>انجام پذیرد </a:t>
            </a:r>
            <a:endParaRPr lang="en-US" altLang="en-US" sz="4400" b="1" smtClean="0">
              <a:solidFill>
                <a:schemeClr val="bg1"/>
              </a:solidFill>
              <a:effectLst/>
            </a:endParaRPr>
          </a:p>
        </p:txBody>
      </p:sp>
      <p:sp>
        <p:nvSpPr>
          <p:cNvPr id="4" name="Slide Number Placeholder 3"/>
          <p:cNvSpPr>
            <a:spLocks noGrp="1"/>
          </p:cNvSpPr>
          <p:nvPr>
            <p:ph type="sldNum" sz="quarter" idx="12"/>
          </p:nvPr>
        </p:nvSpPr>
        <p:spPr/>
        <p:txBody>
          <a:bodyPr/>
          <a:lstStyle/>
          <a:p>
            <a:pPr>
              <a:defRPr/>
            </a:pPr>
            <a:fld id="{B2CEB275-AC2D-4D47-B8AA-1E9204842AB5}" type="slidenum">
              <a:rPr lang="en-US" smtClean="0">
                <a:solidFill>
                  <a:srgbClr val="FFFFFF"/>
                </a:solidFill>
              </a:rPr>
              <a:pPr>
                <a:defRPr/>
              </a:pPr>
              <a:t>21</a:t>
            </a:fld>
            <a:endParaRPr lang="en-US">
              <a:solidFill>
                <a:srgbClr val="FFFFFF"/>
              </a:solidFill>
            </a:endParaRPr>
          </a:p>
        </p:txBody>
      </p:sp>
    </p:spTree>
    <p:extLst>
      <p:ext uri="{BB962C8B-B14F-4D97-AF65-F5344CB8AC3E}">
        <p14:creationId xmlns:p14="http://schemas.microsoft.com/office/powerpoint/2010/main" val="311125988"/>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pPr algn="l" rtl="1"/>
            <a:r>
              <a:rPr lang="fa-IR" altLang="en-US" sz="5400" b="1" smtClean="0">
                <a:solidFill>
                  <a:srgbClr val="FF0000"/>
                </a:solidFill>
                <a:effectLst/>
              </a:rPr>
              <a:t>علل استفاده از</a:t>
            </a:r>
            <a:r>
              <a:rPr lang="en-US" altLang="en-US" sz="5400" b="1" smtClean="0">
                <a:solidFill>
                  <a:srgbClr val="FF0000"/>
                </a:solidFill>
                <a:effectLst/>
              </a:rPr>
              <a:t> START</a:t>
            </a:r>
          </a:p>
        </p:txBody>
      </p:sp>
      <p:sp>
        <p:nvSpPr>
          <p:cNvPr id="34819" name="Content Placeholder 3"/>
          <p:cNvSpPr>
            <a:spLocks noGrp="1"/>
          </p:cNvSpPr>
          <p:nvPr>
            <p:ph idx="1"/>
          </p:nvPr>
        </p:nvSpPr>
        <p:spPr>
          <a:xfrm>
            <a:off x="304800" y="1981200"/>
            <a:ext cx="8382000" cy="4530725"/>
          </a:xfrm>
        </p:spPr>
        <p:txBody>
          <a:bodyPr/>
          <a:lstStyle/>
          <a:p>
            <a:pPr algn="r" rtl="1"/>
            <a:r>
              <a:rPr lang="fa-IR" altLang="en-US" b="1" smtClean="0">
                <a:solidFill>
                  <a:schemeClr val="bg1"/>
                </a:solidFill>
                <a:effectLst/>
              </a:rPr>
              <a:t>سرعت </a:t>
            </a:r>
            <a:r>
              <a:rPr lang="en-US" altLang="en-US" b="1" smtClean="0">
                <a:solidFill>
                  <a:schemeClr val="bg1"/>
                </a:solidFill>
                <a:effectLst/>
              </a:rPr>
              <a:t>FAST                                               </a:t>
            </a:r>
            <a:endParaRPr lang="fa-IR" altLang="en-US" b="1" smtClean="0">
              <a:solidFill>
                <a:schemeClr val="bg1"/>
              </a:solidFill>
              <a:effectLst/>
            </a:endParaRPr>
          </a:p>
          <a:p>
            <a:pPr algn="r" rtl="1"/>
            <a:r>
              <a:rPr lang="fa-IR" altLang="en-US" b="1" smtClean="0">
                <a:solidFill>
                  <a:schemeClr val="bg1"/>
                </a:solidFill>
                <a:effectLst/>
              </a:rPr>
              <a:t>سادگی</a:t>
            </a:r>
            <a:r>
              <a:rPr lang="en-US" altLang="en-US" b="1" smtClean="0">
                <a:solidFill>
                  <a:schemeClr val="bg1"/>
                </a:solidFill>
                <a:effectLst/>
              </a:rPr>
              <a:t> </a:t>
            </a:r>
            <a:r>
              <a:rPr lang="fa-IR" altLang="en-US" b="1" smtClean="0">
                <a:solidFill>
                  <a:schemeClr val="bg1"/>
                </a:solidFill>
                <a:effectLst/>
              </a:rPr>
              <a:t> </a:t>
            </a:r>
            <a:r>
              <a:rPr lang="en-US" altLang="en-US" b="1" smtClean="0">
                <a:solidFill>
                  <a:schemeClr val="bg1"/>
                </a:solidFill>
                <a:effectLst/>
              </a:rPr>
              <a:t>SIMPLE                                           </a:t>
            </a:r>
            <a:endParaRPr lang="fa-IR" altLang="en-US" b="1" smtClean="0">
              <a:solidFill>
                <a:schemeClr val="bg1"/>
              </a:solidFill>
              <a:effectLst/>
            </a:endParaRPr>
          </a:p>
          <a:p>
            <a:pPr algn="r" rtl="1"/>
            <a:r>
              <a:rPr lang="fa-IR" altLang="en-US" b="1" smtClean="0">
                <a:solidFill>
                  <a:schemeClr val="bg1"/>
                </a:solidFill>
                <a:effectLst/>
              </a:rPr>
              <a:t>استفاده آسان            </a:t>
            </a:r>
            <a:r>
              <a:rPr lang="en-US" altLang="en-US" b="1" smtClean="0">
                <a:solidFill>
                  <a:schemeClr val="bg1"/>
                </a:solidFill>
                <a:effectLst/>
              </a:rPr>
              <a:t>           </a:t>
            </a:r>
            <a:r>
              <a:rPr lang="fa-IR" altLang="en-US" b="1" smtClean="0">
                <a:solidFill>
                  <a:schemeClr val="bg1"/>
                </a:solidFill>
                <a:effectLst/>
              </a:rPr>
              <a:t>     </a:t>
            </a:r>
            <a:r>
              <a:rPr lang="en-US" altLang="en-US" b="1" smtClean="0">
                <a:solidFill>
                  <a:schemeClr val="bg1"/>
                </a:solidFill>
                <a:effectLst/>
              </a:rPr>
              <a:t>Easy To Use </a:t>
            </a:r>
            <a:r>
              <a:rPr lang="fa-IR" altLang="en-US" b="1" smtClean="0">
                <a:solidFill>
                  <a:schemeClr val="bg1"/>
                </a:solidFill>
                <a:effectLst/>
              </a:rPr>
              <a:t>  </a:t>
            </a:r>
            <a:r>
              <a:rPr lang="en-US" altLang="en-US" b="1" smtClean="0">
                <a:solidFill>
                  <a:schemeClr val="bg1"/>
                </a:solidFill>
                <a:effectLst/>
              </a:rPr>
              <a:t> </a:t>
            </a:r>
            <a:r>
              <a:rPr lang="fa-IR" altLang="en-US" b="1" smtClean="0">
                <a:solidFill>
                  <a:schemeClr val="bg1"/>
                </a:solidFill>
                <a:effectLst/>
              </a:rPr>
              <a:t> بخاطر سپاری آسان         </a:t>
            </a:r>
            <a:r>
              <a:rPr lang="en-US" altLang="en-US" b="1" smtClean="0">
                <a:solidFill>
                  <a:schemeClr val="bg1"/>
                </a:solidFill>
                <a:effectLst/>
              </a:rPr>
              <a:t> Easy To Remember</a:t>
            </a:r>
            <a:endParaRPr lang="fa-IR" altLang="en-US" b="1" smtClean="0">
              <a:solidFill>
                <a:schemeClr val="bg1"/>
              </a:solidFill>
              <a:effectLst/>
            </a:endParaRPr>
          </a:p>
          <a:p>
            <a:pPr algn="r" rtl="1"/>
            <a:r>
              <a:rPr lang="fa-IR" altLang="en-US" b="1" smtClean="0">
                <a:solidFill>
                  <a:schemeClr val="bg1"/>
                </a:solidFill>
                <a:effectLst/>
              </a:rPr>
              <a:t>سازگار و تعمیم پذیر                       </a:t>
            </a:r>
            <a:r>
              <a:rPr lang="en-US" altLang="en-US" b="1" smtClean="0">
                <a:solidFill>
                  <a:schemeClr val="bg1"/>
                </a:solidFill>
                <a:effectLst/>
              </a:rPr>
              <a:t>Consistent</a:t>
            </a:r>
            <a:endParaRPr lang="fa-IR" altLang="en-US" b="1" smtClean="0">
              <a:solidFill>
                <a:schemeClr val="bg1"/>
              </a:solidFill>
              <a:effectLst/>
            </a:endParaRPr>
          </a:p>
          <a:p>
            <a:pPr algn="r" rtl="1"/>
            <a:endParaRPr lang="en-US" altLang="en-US" b="1" smtClean="0">
              <a:solidFill>
                <a:schemeClr val="bg1"/>
              </a:solidFill>
              <a:effectLst/>
            </a:endParaRPr>
          </a:p>
          <a:p>
            <a:pPr algn="r" rtl="1"/>
            <a:endParaRPr lang="en-US" altLang="en-US" b="1" smtClean="0">
              <a:solidFill>
                <a:schemeClr val="bg1"/>
              </a:solidFill>
              <a:effectLst/>
            </a:endParaRPr>
          </a:p>
        </p:txBody>
      </p:sp>
      <p:sp>
        <p:nvSpPr>
          <p:cNvPr id="4" name="Slide Number Placeholder 3"/>
          <p:cNvSpPr>
            <a:spLocks noGrp="1"/>
          </p:cNvSpPr>
          <p:nvPr>
            <p:ph type="sldNum" sz="quarter" idx="12"/>
          </p:nvPr>
        </p:nvSpPr>
        <p:spPr/>
        <p:txBody>
          <a:bodyPr/>
          <a:lstStyle/>
          <a:p>
            <a:pPr>
              <a:defRPr/>
            </a:pPr>
            <a:fld id="{E987DDE8-5DF3-4BF8-8DE7-FF1B04027650}" type="slidenum">
              <a:rPr lang="en-US" smtClean="0">
                <a:solidFill>
                  <a:srgbClr val="FFFFFF"/>
                </a:solidFill>
              </a:rPr>
              <a:pPr>
                <a:defRPr/>
              </a:pPr>
              <a:t>22</a:t>
            </a:fld>
            <a:endParaRPr lang="en-US">
              <a:solidFill>
                <a:srgbClr val="FFFFFF"/>
              </a:solidFill>
            </a:endParaRPr>
          </a:p>
        </p:txBody>
      </p:sp>
    </p:spTree>
    <p:extLst>
      <p:ext uri="{BB962C8B-B14F-4D97-AF65-F5344CB8AC3E}">
        <p14:creationId xmlns:p14="http://schemas.microsoft.com/office/powerpoint/2010/main" val="657742710"/>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fa-IR" sz="4000" dirty="0" smtClean="0">
                <a:cs typeface="B Titr" pitchFamily="2" charset="-78"/>
              </a:rPr>
              <a:t>این نوع تریاژ چهار سطحی می باشد</a:t>
            </a:r>
            <a:endParaRPr lang="en-US" sz="4000" dirty="0">
              <a:cs typeface="B Titr" pitchFamily="2" charset="-78"/>
            </a:endParaRPr>
          </a:p>
        </p:txBody>
      </p:sp>
      <p:sp>
        <p:nvSpPr>
          <p:cNvPr id="3" name="Content Placeholder 2"/>
          <p:cNvSpPr>
            <a:spLocks noGrp="1"/>
          </p:cNvSpPr>
          <p:nvPr>
            <p:ph idx="1"/>
          </p:nvPr>
        </p:nvSpPr>
        <p:spPr>
          <a:xfrm>
            <a:off x="1066800" y="2286000"/>
            <a:ext cx="7543800" cy="3810000"/>
          </a:xfrm>
          <a:solidFill>
            <a:srgbClr val="92D050"/>
          </a:solidFill>
        </p:spPr>
        <p:txBody>
          <a:bodyPr/>
          <a:lstStyle/>
          <a:p>
            <a:pPr algn="r" rtl="1">
              <a:lnSpc>
                <a:spcPct val="150000"/>
              </a:lnSpc>
              <a:buFont typeface="Wingdings" pitchFamily="2" charset="2"/>
              <a:buNone/>
              <a:defRPr/>
            </a:pPr>
            <a:r>
              <a:rPr lang="fa-IR" dirty="0" smtClean="0">
                <a:cs typeface="B Nazanin" panose="00000400000000000000" pitchFamily="2" charset="-78"/>
              </a:rPr>
              <a:t>  </a:t>
            </a:r>
            <a:r>
              <a:rPr lang="fa-IR" dirty="0" smtClean="0">
                <a:solidFill>
                  <a:schemeClr val="bg1">
                    <a:lumMod val="50000"/>
                  </a:schemeClr>
                </a:solidFill>
                <a:cs typeface="B Nazanin" panose="00000400000000000000" pitchFamily="2" charset="-78"/>
              </a:rPr>
              <a:t>ﮔﺮوه ﻣﺘﻮﻓیﺎن                                    </a:t>
            </a:r>
            <a:r>
              <a:rPr lang="en-US" b="1" dirty="0" smtClean="0">
                <a:latin typeface="Times New Roman" pitchFamily="18" charset="0"/>
                <a:cs typeface="B Mitra" panose="00000700000000000000" pitchFamily="2" charset="-78"/>
              </a:rPr>
              <a:t>Deceased</a:t>
            </a:r>
            <a:r>
              <a:rPr lang="fa-IR" b="1" dirty="0" smtClean="0">
                <a:latin typeface="Times New Roman" pitchFamily="18" charset="0"/>
                <a:cs typeface="B Mitra" panose="00000700000000000000" pitchFamily="2" charset="-78"/>
              </a:rPr>
              <a:t> </a:t>
            </a:r>
          </a:p>
          <a:p>
            <a:pPr algn="r" rtl="1">
              <a:lnSpc>
                <a:spcPct val="150000"/>
              </a:lnSpc>
              <a:buFont typeface="Wingdings" pitchFamily="2" charset="2"/>
              <a:buNone/>
              <a:defRPr/>
            </a:pPr>
            <a:r>
              <a:rPr lang="fa-IR" b="1" dirty="0" smtClean="0">
                <a:latin typeface="Times New Roman" pitchFamily="18" charset="0"/>
                <a:cs typeface="B Mitra" panose="00000700000000000000" pitchFamily="2" charset="-78"/>
              </a:rPr>
              <a:t>  </a:t>
            </a:r>
            <a:r>
              <a:rPr lang="fa-IR" b="1" dirty="0" smtClean="0">
                <a:solidFill>
                  <a:srgbClr val="FF0000"/>
                </a:solidFill>
                <a:latin typeface="Times New Roman" pitchFamily="18" charset="0"/>
                <a:cs typeface="B Mitra" panose="00000700000000000000" pitchFamily="2" charset="-78"/>
              </a:rPr>
              <a:t>ﮔﺮوه ﻓﻮري</a:t>
            </a:r>
            <a:r>
              <a:rPr lang="en-US" b="1" dirty="0" smtClean="0">
                <a:solidFill>
                  <a:srgbClr val="FF0000"/>
                </a:solidFill>
                <a:latin typeface="Times New Roman" pitchFamily="18" charset="0"/>
                <a:cs typeface="B Mitra" panose="00000700000000000000" pitchFamily="2" charset="-78"/>
              </a:rPr>
              <a:t>  </a:t>
            </a:r>
            <a:r>
              <a:rPr lang="fa-IR" b="1" dirty="0" smtClean="0">
                <a:solidFill>
                  <a:srgbClr val="FF0000"/>
                </a:solidFill>
                <a:latin typeface="Times New Roman" pitchFamily="18" charset="0"/>
                <a:cs typeface="B Mitra" panose="00000700000000000000" pitchFamily="2" charset="-78"/>
              </a:rPr>
              <a:t>                                </a:t>
            </a:r>
            <a:r>
              <a:rPr lang="en-US" b="1" dirty="0" smtClean="0">
                <a:solidFill>
                  <a:srgbClr val="FF0000"/>
                </a:solidFill>
                <a:latin typeface="Times New Roman" pitchFamily="18" charset="0"/>
                <a:cs typeface="B Mitra" panose="00000700000000000000" pitchFamily="2" charset="-78"/>
              </a:rPr>
              <a:t> </a:t>
            </a:r>
            <a:r>
              <a:rPr lang="fa-IR" b="1" dirty="0" smtClean="0">
                <a:solidFill>
                  <a:srgbClr val="FF0000"/>
                </a:solidFill>
                <a:latin typeface="Times New Roman" pitchFamily="18" charset="0"/>
                <a:cs typeface="B Mitra" panose="00000700000000000000" pitchFamily="2" charset="-78"/>
              </a:rPr>
              <a:t> </a:t>
            </a:r>
            <a:r>
              <a:rPr lang="en-US" b="1" dirty="0" smtClean="0">
                <a:latin typeface="Times New Roman" pitchFamily="18" charset="0"/>
                <a:cs typeface="B Mitra" panose="00000700000000000000" pitchFamily="2" charset="-78"/>
              </a:rPr>
              <a:t>Immediate</a:t>
            </a:r>
            <a:endParaRPr lang="fa-IR" b="1" dirty="0" smtClean="0">
              <a:latin typeface="Times New Roman" pitchFamily="18" charset="0"/>
              <a:cs typeface="B Mitra" panose="00000700000000000000" pitchFamily="2" charset="-78"/>
            </a:endParaRPr>
          </a:p>
          <a:p>
            <a:pPr algn="r" rtl="1">
              <a:lnSpc>
                <a:spcPct val="150000"/>
              </a:lnSpc>
              <a:buFont typeface="Wingdings" pitchFamily="2" charset="2"/>
              <a:buNone/>
              <a:defRPr/>
            </a:pPr>
            <a:r>
              <a:rPr lang="fa-IR" b="1" dirty="0" smtClean="0">
                <a:latin typeface="Times New Roman" pitchFamily="18" charset="0"/>
                <a:cs typeface="B Mitra" panose="00000700000000000000" pitchFamily="2" charset="-78"/>
              </a:rPr>
              <a:t>  </a:t>
            </a:r>
            <a:r>
              <a:rPr lang="fa-IR" b="1" dirty="0" smtClean="0">
                <a:solidFill>
                  <a:srgbClr val="FFFF00"/>
                </a:solidFill>
                <a:latin typeface="Times New Roman" pitchFamily="18" charset="0"/>
                <a:cs typeface="B Mitra" panose="00000700000000000000" pitchFamily="2" charset="-78"/>
              </a:rPr>
              <a:t>ﮔﺮوه ﺗﺄﺧﯿﺮي                                        </a:t>
            </a:r>
            <a:r>
              <a:rPr lang="en-US" b="1" dirty="0" smtClean="0">
                <a:latin typeface="Times New Roman" pitchFamily="18" charset="0"/>
                <a:cs typeface="B Mitra" panose="00000700000000000000" pitchFamily="2" charset="-78"/>
              </a:rPr>
              <a:t>Delayed</a:t>
            </a:r>
            <a:endParaRPr lang="fa-IR" b="1" dirty="0" smtClean="0">
              <a:latin typeface="Times New Roman" pitchFamily="18" charset="0"/>
              <a:cs typeface="B Mitra" panose="00000700000000000000" pitchFamily="2" charset="-78"/>
            </a:endParaRPr>
          </a:p>
          <a:p>
            <a:pPr algn="r" rtl="1">
              <a:lnSpc>
                <a:spcPct val="150000"/>
              </a:lnSpc>
              <a:buFont typeface="Wingdings" pitchFamily="2" charset="2"/>
              <a:buNone/>
              <a:defRPr/>
            </a:pPr>
            <a:r>
              <a:rPr lang="fa-IR" b="1" dirty="0" smtClean="0">
                <a:latin typeface="Times New Roman" pitchFamily="18" charset="0"/>
                <a:cs typeface="B Mitra" panose="00000700000000000000" pitchFamily="2" charset="-78"/>
              </a:rPr>
              <a:t>  </a:t>
            </a:r>
            <a:r>
              <a:rPr lang="fa-IR" b="1" dirty="0" smtClean="0">
                <a:solidFill>
                  <a:srgbClr val="00B050"/>
                </a:solidFill>
                <a:latin typeface="Times New Roman" pitchFamily="18" charset="0"/>
                <a:cs typeface="B Mitra" panose="00000700000000000000" pitchFamily="2" charset="-78"/>
              </a:rPr>
              <a:t>ﮔﺮوه ﺳﺮﭘﺎﯾﯽ                   </a:t>
            </a:r>
            <a:r>
              <a:rPr lang="en-US" b="1" dirty="0" smtClean="0">
                <a:solidFill>
                  <a:srgbClr val="00B050"/>
                </a:solidFill>
                <a:latin typeface="Times New Roman" pitchFamily="18" charset="0"/>
                <a:cs typeface="B Mitra" panose="00000700000000000000" pitchFamily="2" charset="-78"/>
              </a:rPr>
              <a:t> </a:t>
            </a:r>
            <a:r>
              <a:rPr lang="en-US" b="1" dirty="0" smtClean="0">
                <a:latin typeface="Times New Roman" pitchFamily="18" charset="0"/>
                <a:cs typeface="B Mitra" panose="00000700000000000000" pitchFamily="2" charset="-78"/>
              </a:rPr>
              <a:t>walking wounded</a:t>
            </a:r>
            <a:r>
              <a:rPr lang="fa-IR" b="1" dirty="0" smtClean="0">
                <a:latin typeface="Times New Roman" pitchFamily="18" charset="0"/>
                <a:cs typeface="B Mitra" panose="00000700000000000000" pitchFamily="2" charset="-78"/>
              </a:rPr>
              <a:t> </a:t>
            </a:r>
            <a:r>
              <a:rPr lang="en-US" b="1" dirty="0" smtClean="0">
                <a:latin typeface="Times New Roman" pitchFamily="18" charset="0"/>
                <a:cs typeface="B Mitra" panose="00000700000000000000" pitchFamily="2" charset="-78"/>
              </a:rPr>
              <a:t> </a:t>
            </a:r>
            <a:endParaRPr lang="en-US" b="1" dirty="0">
              <a:latin typeface="Times New Roman" pitchFamily="18" charset="0"/>
              <a:cs typeface="B Mitra" panose="00000700000000000000" pitchFamily="2" charset="-78"/>
            </a:endParaRPr>
          </a:p>
        </p:txBody>
      </p:sp>
    </p:spTree>
    <p:extLst>
      <p:ext uri="{BB962C8B-B14F-4D97-AF65-F5344CB8AC3E}">
        <p14:creationId xmlns:p14="http://schemas.microsoft.com/office/powerpoint/2010/main" val="11390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357188"/>
            <a:ext cx="7543800" cy="1431925"/>
          </a:xfrm>
        </p:spPr>
        <p:txBody>
          <a:bodyPr/>
          <a:lstStyle/>
          <a:p>
            <a:pPr algn="ctr">
              <a:lnSpc>
                <a:spcPct val="150000"/>
              </a:lnSpc>
              <a:defRPr/>
            </a:pPr>
            <a:r>
              <a:rPr lang="fa-IR" dirty="0" smtClean="0">
                <a:solidFill>
                  <a:schemeClr val="tx1"/>
                </a:solidFill>
                <a:cs typeface="B Titr" pitchFamily="2" charset="-78"/>
              </a:rPr>
              <a:t> </a:t>
            </a:r>
            <a:r>
              <a:rPr lang="fa-IR" dirty="0" smtClean="0">
                <a:solidFill>
                  <a:schemeClr val="tx1"/>
                </a:solidFill>
                <a:cs typeface="B Nazanin" panose="00000400000000000000" pitchFamily="2" charset="-78"/>
              </a:rPr>
              <a:t>ﮔﺮوه ﻣﺘﻮﻓﯿﺎن</a:t>
            </a:r>
            <a:r>
              <a:rPr lang="fa-IR" dirty="0" smtClean="0">
                <a:solidFill>
                  <a:schemeClr val="tx1"/>
                </a:solidFill>
                <a:cs typeface="B Titr" pitchFamily="2" charset="-78"/>
              </a:rPr>
              <a:t>       </a:t>
            </a:r>
            <a:r>
              <a:rPr lang="en-US" dirty="0" smtClean="0">
                <a:solidFill>
                  <a:schemeClr val="tx1"/>
                </a:solidFill>
                <a:latin typeface="Times New Roman" pitchFamily="18" charset="0"/>
                <a:cs typeface="Times New Roman" pitchFamily="18" charset="0"/>
              </a:rPr>
              <a:t>Deceased</a:t>
            </a:r>
            <a:r>
              <a:rPr lang="fa-IR" dirty="0" smtClean="0">
                <a:solidFill>
                  <a:schemeClr val="tx1"/>
                </a:solidFill>
                <a:cs typeface="B Titr" pitchFamily="2" charset="-78"/>
              </a:rPr>
              <a:t>   </a:t>
            </a:r>
            <a:endParaRPr lang="en-US" dirty="0">
              <a:solidFill>
                <a:schemeClr val="tx1"/>
              </a:solidFill>
            </a:endParaRPr>
          </a:p>
        </p:txBody>
      </p:sp>
      <p:sp>
        <p:nvSpPr>
          <p:cNvPr id="3" name="Content Placeholder 2"/>
          <p:cNvSpPr>
            <a:spLocks noGrp="1"/>
          </p:cNvSpPr>
          <p:nvPr>
            <p:ph idx="1"/>
          </p:nvPr>
        </p:nvSpPr>
        <p:spPr/>
        <p:txBody>
          <a:bodyPr/>
          <a:lstStyle/>
          <a:p>
            <a:pPr algn="just">
              <a:defRPr/>
            </a:pPr>
            <a:r>
              <a:rPr lang="fa-IR" dirty="0" smtClean="0">
                <a:cs typeface="B Nazanin" panose="00000400000000000000" pitchFamily="2" charset="-78"/>
              </a:rPr>
              <a:t>ﻣﻮارد ﻓﻮت ﺷﺪه و ﯾﺎ ﺑﯿﻤﺎران در ﺣﺎل ﻣﺮگ ﮐﻪ ﺿﺎﯾﻌﺎت ﺑﺴﯿﺎري ﺷﺪﯾﺪي داﺷﺘﻪ و ﺷﺎﻧﺲ ﺑﺴﯿﺎر ﮐﻤﯽ ﺑﺮاي ﺑﻘﺎ دارند</a:t>
            </a:r>
          </a:p>
          <a:p>
            <a:pPr algn="just">
              <a:defRPr/>
            </a:pPr>
            <a:endParaRPr lang="fa-IR" dirty="0" smtClean="0">
              <a:cs typeface="B Nazanin" panose="00000400000000000000" pitchFamily="2" charset="-78"/>
            </a:endParaRPr>
          </a:p>
          <a:p>
            <a:pPr algn="just">
              <a:defRPr/>
            </a:pPr>
            <a:r>
              <a:rPr lang="fa-IR" dirty="0" smtClean="0">
                <a:cs typeface="B Nazanin" panose="00000400000000000000" pitchFamily="2" charset="-78"/>
              </a:rPr>
              <a:t>ﻣﺼﺪوﻣﯽ ﮐﻪ آﺳﯿﺒﻬﺎي ﻣﻐﺎﯾﺮ ﺑﺎ ﺣﯿﺎت دارد ﻣﺎﻧﻨﺪ ﻣﺘﻼﺷﯽ ﺷﺪن ﺳﺮ ﻣﺼﺪوﻣﯽ ﮐﻪ ﺗﻨﻔﺲ ﻧﺪارد وﺑﺎ دادن ﭘﻮزﯾﺸﻦ راه ﻫﻮاﯾﯽ ، ﺗﻨﻔﺲ ﭘﯿﺪا  ﻧﻤﯽکند</a:t>
            </a:r>
            <a:endParaRPr lang="en-US" dirty="0">
              <a:cs typeface="B Nazanin" panose="00000400000000000000" pitchFamily="2" charset="-78"/>
            </a:endParaRPr>
          </a:p>
        </p:txBody>
      </p:sp>
    </p:spTree>
    <p:extLst>
      <p:ext uri="{BB962C8B-B14F-4D97-AF65-F5344CB8AC3E}">
        <p14:creationId xmlns:p14="http://schemas.microsoft.com/office/powerpoint/2010/main" val="3057366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b="1" dirty="0" smtClean="0">
                <a:solidFill>
                  <a:schemeClr val="bg1"/>
                </a:solidFill>
                <a:effectLst/>
                <a:latin typeface="+mn-lt"/>
              </a:rPr>
              <a:t>Triage Tag</a:t>
            </a:r>
            <a:r>
              <a:rPr lang="fa-IR" sz="5400" b="1" dirty="0" smtClean="0">
                <a:solidFill>
                  <a:schemeClr val="bg1"/>
                </a:solidFill>
                <a:effectLst/>
                <a:latin typeface="+mn-lt"/>
              </a:rPr>
              <a:t> کارت های تریاژ    </a:t>
            </a:r>
            <a:endParaRPr lang="en-US" sz="5400" b="1" dirty="0">
              <a:solidFill>
                <a:schemeClr val="bg1"/>
              </a:solidFill>
              <a:effectLst/>
              <a:latin typeface="+mn-lt"/>
            </a:endParaRPr>
          </a:p>
        </p:txBody>
      </p:sp>
      <p:sp>
        <p:nvSpPr>
          <p:cNvPr id="44035" name="Content Placeholder 2"/>
          <p:cNvSpPr>
            <a:spLocks noGrp="1"/>
          </p:cNvSpPr>
          <p:nvPr>
            <p:ph idx="1"/>
          </p:nvPr>
        </p:nvSpPr>
        <p:spPr>
          <a:xfrm>
            <a:off x="228600" y="2590800"/>
            <a:ext cx="8686800" cy="3276600"/>
          </a:xfrm>
          <a:solidFill>
            <a:schemeClr val="tx1"/>
          </a:solidFill>
        </p:spPr>
        <p:txBody>
          <a:bodyPr/>
          <a:lstStyle/>
          <a:p>
            <a:pPr algn="justLow" rtl="1">
              <a:buFont typeface="Wingdings" pitchFamily="2" charset="2"/>
              <a:buNone/>
            </a:pPr>
            <a:r>
              <a:rPr lang="fa-IR" altLang="en-US" sz="3600" b="1" smtClean="0">
                <a:solidFill>
                  <a:schemeClr val="bg1"/>
                </a:solidFill>
                <a:effectLst/>
              </a:rPr>
              <a:t>  سیاه – متوفی / محتضر / غیر قابل نجات </a:t>
            </a:r>
          </a:p>
          <a:p>
            <a:pPr algn="justLow" rtl="1">
              <a:buFont typeface="Wingdings" pitchFamily="2" charset="2"/>
              <a:buNone/>
            </a:pPr>
            <a:r>
              <a:rPr lang="fa-IR" altLang="en-US" sz="3600" b="1" smtClean="0">
                <a:solidFill>
                  <a:schemeClr val="bg1"/>
                </a:solidFill>
                <a:effectLst/>
              </a:rPr>
              <a:t>  </a:t>
            </a:r>
            <a:r>
              <a:rPr lang="en-US" altLang="en-US" sz="3600" b="1" smtClean="0">
                <a:solidFill>
                  <a:schemeClr val="bg1"/>
                </a:solidFill>
                <a:effectLst/>
              </a:rPr>
              <a:t>Dead / No salvageable </a:t>
            </a:r>
            <a:r>
              <a:rPr lang="fa-IR" altLang="en-US" sz="3600" b="1" smtClean="0">
                <a:solidFill>
                  <a:schemeClr val="bg1"/>
                </a:solidFill>
                <a:effectLst/>
              </a:rPr>
              <a:t>  </a:t>
            </a:r>
          </a:p>
          <a:p>
            <a:pPr algn="justLow" rtl="1">
              <a:buFont typeface="Wingdings" pitchFamily="2" charset="2"/>
              <a:buNone/>
            </a:pPr>
            <a:endParaRPr lang="fa-IR" altLang="en-US" sz="3600" b="1" smtClean="0">
              <a:solidFill>
                <a:schemeClr val="bg1"/>
              </a:solidFill>
              <a:effectLst/>
            </a:endParaRPr>
          </a:p>
          <a:p>
            <a:pPr algn="justLow" rtl="1">
              <a:buFont typeface="Wingdings" pitchFamily="2" charset="2"/>
              <a:buNone/>
            </a:pPr>
            <a:r>
              <a:rPr lang="fa-IR" altLang="en-US" sz="3600" b="1" smtClean="0">
                <a:solidFill>
                  <a:schemeClr val="bg1"/>
                </a:solidFill>
                <a:effectLst/>
              </a:rPr>
              <a:t>  حتی علیرغم دریافت خدمات فوریتی پزشکی  در کمتر از یک ساعت فوت خواهند کرد / </a:t>
            </a:r>
            <a:r>
              <a:rPr lang="en-US" altLang="en-US" sz="3600" b="1" smtClean="0">
                <a:solidFill>
                  <a:schemeClr val="bg1"/>
                </a:solidFill>
                <a:effectLst/>
              </a:rPr>
              <a:t>CPR</a:t>
            </a:r>
            <a:r>
              <a:rPr lang="fa-IR" altLang="en-US" sz="3600" b="1" smtClean="0">
                <a:solidFill>
                  <a:schemeClr val="bg1"/>
                </a:solidFill>
                <a:effectLst/>
              </a:rPr>
              <a:t> نیاز نیست </a:t>
            </a:r>
            <a:endParaRPr lang="en-US" altLang="en-US" sz="3600" b="1" smtClean="0">
              <a:solidFill>
                <a:schemeClr val="bg1"/>
              </a:solidFill>
              <a:effectLst/>
            </a:endParaRPr>
          </a:p>
          <a:p>
            <a:pPr algn="justLow" rtl="1">
              <a:buFont typeface="Wingdings" pitchFamily="2" charset="2"/>
              <a:buNone/>
            </a:pPr>
            <a:endParaRPr lang="en-US" altLang="en-US" sz="3600" b="1" smtClean="0">
              <a:solidFill>
                <a:schemeClr val="bg1"/>
              </a:solidFill>
              <a:effectLst/>
            </a:endParaRPr>
          </a:p>
        </p:txBody>
      </p:sp>
      <p:sp>
        <p:nvSpPr>
          <p:cNvPr id="4" name="Rectangle 3"/>
          <p:cNvSpPr/>
          <p:nvPr/>
        </p:nvSpPr>
        <p:spPr>
          <a:xfrm>
            <a:off x="2438400" y="1524000"/>
            <a:ext cx="4724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F21811D8-23DB-4FA2-AA36-4B15F4C762DA}" type="slidenum">
              <a:rPr lang="en-US" smtClean="0">
                <a:solidFill>
                  <a:srgbClr val="FFFFFF"/>
                </a:solidFill>
              </a:rPr>
              <a:pPr>
                <a:defRPr/>
              </a:pPr>
              <a:t>25</a:t>
            </a:fld>
            <a:endParaRPr lang="en-US">
              <a:solidFill>
                <a:srgbClr val="FFFFFF"/>
              </a:solidFill>
            </a:endParaRPr>
          </a:p>
        </p:txBody>
      </p:sp>
    </p:spTree>
    <p:extLst>
      <p:ext uri="{BB962C8B-B14F-4D97-AF65-F5344CB8AC3E}">
        <p14:creationId xmlns:p14="http://schemas.microsoft.com/office/powerpoint/2010/main" val="1414110915"/>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357188"/>
            <a:ext cx="7791450" cy="1266825"/>
          </a:xfrm>
        </p:spPr>
        <p:txBody>
          <a:bodyPr/>
          <a:lstStyle/>
          <a:p>
            <a:pPr algn="ctr">
              <a:lnSpc>
                <a:spcPct val="150000"/>
              </a:lnSpc>
              <a:defRPr/>
            </a:pPr>
            <a:r>
              <a:rPr lang="fa-IR" dirty="0" smtClean="0">
                <a:solidFill>
                  <a:srgbClr val="00B050"/>
                </a:solidFill>
                <a:latin typeface="Times New Roman" pitchFamily="18" charset="0"/>
                <a:cs typeface="B Nazanin" panose="00000400000000000000" pitchFamily="2" charset="-78"/>
              </a:rPr>
              <a:t>ﮔﺮوه ﺳﺮﭘﺎﯾﯽ    </a:t>
            </a:r>
            <a:r>
              <a:rPr lang="en-US" dirty="0" smtClean="0">
                <a:latin typeface="Times New Roman" pitchFamily="18" charset="0"/>
                <a:cs typeface="B Titr" pitchFamily="2" charset="-78"/>
              </a:rPr>
              <a:t>wounded</a:t>
            </a:r>
            <a:r>
              <a:rPr lang="fa-IR" dirty="0" smtClean="0">
                <a:latin typeface="Times New Roman" pitchFamily="18" charset="0"/>
                <a:cs typeface="B Titr" pitchFamily="2" charset="-78"/>
              </a:rPr>
              <a:t>  </a:t>
            </a:r>
            <a:r>
              <a:rPr lang="en-US" dirty="0" smtClean="0">
                <a:latin typeface="Times New Roman" pitchFamily="18" charset="0"/>
                <a:cs typeface="B Titr" pitchFamily="2" charset="-78"/>
              </a:rPr>
              <a:t>walking</a:t>
            </a:r>
            <a:endParaRPr lang="en-US" dirty="0"/>
          </a:p>
        </p:txBody>
      </p:sp>
      <p:sp>
        <p:nvSpPr>
          <p:cNvPr id="19459" name="Content Placeholder 2"/>
          <p:cNvSpPr>
            <a:spLocks noGrp="1"/>
          </p:cNvSpPr>
          <p:nvPr>
            <p:ph idx="1"/>
          </p:nvPr>
        </p:nvSpPr>
        <p:spPr>
          <a:xfrm>
            <a:off x="1066800" y="2214563"/>
            <a:ext cx="7543800" cy="3881437"/>
          </a:xfrm>
        </p:spPr>
        <p:txBody>
          <a:bodyPr/>
          <a:lstStyle/>
          <a:p>
            <a:pPr algn="just">
              <a:buFont typeface="Wingdings" pitchFamily="2" charset="2"/>
              <a:buNone/>
            </a:pPr>
            <a:r>
              <a:rPr lang="fa-IR" altLang="en-US" dirty="0" smtClean="0">
                <a:effectLst/>
                <a:cs typeface="B Nazanin" panose="00000400000000000000" pitchFamily="2" charset="-78"/>
              </a:rPr>
              <a:t>شامل افرادی می شود که احتمالاً نه جانشان به خطر می افتد و نه دچار عوارض ناشی از آسیب می شوند و نیاز به درمان اورژانسی ندارند </a:t>
            </a:r>
          </a:p>
          <a:p>
            <a:pPr algn="just">
              <a:buFont typeface="Wingdings" pitchFamily="2" charset="2"/>
              <a:buNone/>
            </a:pPr>
            <a:endParaRPr lang="fa-IR" altLang="en-US" dirty="0" smtClean="0">
              <a:effectLst/>
              <a:cs typeface="B Nazanin" panose="00000400000000000000" pitchFamily="2" charset="-78"/>
            </a:endParaRPr>
          </a:p>
          <a:p>
            <a:pPr algn="just">
              <a:buFont typeface="Wingdings" pitchFamily="2" charset="2"/>
              <a:buNone/>
            </a:pPr>
            <a:r>
              <a:rPr lang="fa-IR" altLang="en-US" dirty="0" smtClean="0">
                <a:effectLst/>
                <a:cs typeface="B Nazanin" panose="00000400000000000000" pitchFamily="2" charset="-78"/>
              </a:rPr>
              <a:t>این گروه شامل افرادی است که قادر به راه رفتن می باشند</a:t>
            </a:r>
          </a:p>
          <a:p>
            <a:pPr algn="just">
              <a:buFont typeface="Wingdings" pitchFamily="2" charset="2"/>
              <a:buNone/>
            </a:pPr>
            <a:r>
              <a:rPr lang="fa-IR" altLang="en-US" dirty="0" smtClean="0">
                <a:effectLst/>
                <a:cs typeface="B Nazanin" panose="00000400000000000000" pitchFamily="2" charset="-78"/>
              </a:rPr>
              <a:t>خراشیدگیها و کوفتگی ها و ...</a:t>
            </a:r>
          </a:p>
          <a:p>
            <a:pPr>
              <a:buFont typeface="Wingdings" pitchFamily="2" charset="2"/>
              <a:buNone/>
            </a:pPr>
            <a:endParaRPr lang="fa-IR" altLang="en-US" dirty="0" smtClean="0">
              <a:effectLst/>
              <a:cs typeface="B Zar" pitchFamily="2" charset="-78"/>
            </a:endParaRPr>
          </a:p>
          <a:p>
            <a:pPr>
              <a:buFont typeface="Wingdings" pitchFamily="2" charset="2"/>
              <a:buNone/>
            </a:pPr>
            <a:endParaRPr lang="en-US" altLang="en-US" dirty="0" smtClean="0">
              <a:effectLst/>
              <a:cs typeface="B Zar" pitchFamily="2" charset="-78"/>
            </a:endParaRPr>
          </a:p>
        </p:txBody>
      </p:sp>
    </p:spTree>
    <p:extLst>
      <p:ext uri="{BB962C8B-B14F-4D97-AF65-F5344CB8AC3E}">
        <p14:creationId xmlns:p14="http://schemas.microsoft.com/office/powerpoint/2010/main" val="1817529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b="1" dirty="0" smtClean="0">
                <a:solidFill>
                  <a:schemeClr val="bg1"/>
                </a:solidFill>
                <a:effectLst/>
                <a:latin typeface="+mn-lt"/>
              </a:rPr>
              <a:t>Triage Tag</a:t>
            </a:r>
            <a:r>
              <a:rPr lang="fa-IR" sz="5400" b="1" dirty="0" smtClean="0">
                <a:solidFill>
                  <a:schemeClr val="bg1"/>
                </a:solidFill>
                <a:effectLst/>
                <a:latin typeface="+mn-lt"/>
              </a:rPr>
              <a:t> کارت های تریاژ    </a:t>
            </a:r>
            <a:endParaRPr lang="en-US" sz="5400" b="1" dirty="0">
              <a:solidFill>
                <a:schemeClr val="bg1"/>
              </a:solidFill>
              <a:effectLst/>
              <a:latin typeface="+mn-lt"/>
            </a:endParaRPr>
          </a:p>
        </p:txBody>
      </p:sp>
      <p:sp>
        <p:nvSpPr>
          <p:cNvPr id="35843" name="Content Placeholder 2"/>
          <p:cNvSpPr>
            <a:spLocks noGrp="1"/>
          </p:cNvSpPr>
          <p:nvPr>
            <p:ph idx="1"/>
          </p:nvPr>
        </p:nvSpPr>
        <p:spPr>
          <a:xfrm>
            <a:off x="228600" y="1676400"/>
            <a:ext cx="8686800" cy="5029200"/>
          </a:xfrm>
        </p:spPr>
        <p:txBody>
          <a:bodyPr/>
          <a:lstStyle/>
          <a:p>
            <a:pPr algn="justLow" rtl="1">
              <a:buFont typeface="Wingdings" pitchFamily="2" charset="2"/>
              <a:buNone/>
            </a:pPr>
            <a:r>
              <a:rPr lang="fa-IR" altLang="en-US" b="1" smtClean="0">
                <a:solidFill>
                  <a:srgbClr val="00B050"/>
                </a:solidFill>
                <a:effectLst/>
              </a:rPr>
              <a:t> </a:t>
            </a:r>
          </a:p>
          <a:p>
            <a:pPr algn="justLow" rtl="1">
              <a:buFont typeface="Wingdings" pitchFamily="2" charset="2"/>
              <a:buNone/>
            </a:pPr>
            <a:r>
              <a:rPr lang="fa-IR" altLang="en-US" b="1" smtClean="0">
                <a:solidFill>
                  <a:srgbClr val="30BE30"/>
                </a:solidFill>
                <a:effectLst/>
              </a:rPr>
              <a:t>سبز – زخمی های سرپایی ( </a:t>
            </a:r>
            <a:r>
              <a:rPr lang="en-US" altLang="en-US" b="1" smtClean="0">
                <a:solidFill>
                  <a:srgbClr val="30BE30"/>
                </a:solidFill>
                <a:effectLst/>
              </a:rPr>
              <a:t>walking wounded</a:t>
            </a:r>
            <a:r>
              <a:rPr lang="fa-IR" altLang="en-US" b="1" smtClean="0">
                <a:solidFill>
                  <a:srgbClr val="30BE30"/>
                </a:solidFill>
                <a:effectLst/>
              </a:rPr>
              <a:t> ) </a:t>
            </a:r>
          </a:p>
          <a:p>
            <a:pPr algn="justLow" rtl="1">
              <a:buFont typeface="Wingdings" pitchFamily="2" charset="2"/>
              <a:buNone/>
            </a:pPr>
            <a:r>
              <a:rPr lang="fa-IR" altLang="en-US" b="1" smtClean="0">
                <a:solidFill>
                  <a:srgbClr val="30BE30"/>
                </a:solidFill>
                <a:effectLst/>
              </a:rPr>
              <a:t>         کم اهمیت / جزیی ( </a:t>
            </a:r>
            <a:r>
              <a:rPr lang="en-US" altLang="en-US" b="1" smtClean="0">
                <a:solidFill>
                  <a:srgbClr val="30BE30"/>
                </a:solidFill>
                <a:effectLst/>
              </a:rPr>
              <a:t>minor</a:t>
            </a:r>
            <a:r>
              <a:rPr lang="fa-IR" altLang="en-US" b="1" smtClean="0">
                <a:solidFill>
                  <a:srgbClr val="30BE30"/>
                </a:solidFill>
                <a:effectLst/>
              </a:rPr>
              <a:t> ) </a:t>
            </a:r>
          </a:p>
          <a:p>
            <a:pPr algn="justLow" rtl="1">
              <a:buFont typeface="Wingdings" pitchFamily="2" charset="2"/>
              <a:buNone/>
            </a:pPr>
            <a:r>
              <a:rPr lang="fa-IR" altLang="en-US" b="1" smtClean="0">
                <a:solidFill>
                  <a:schemeClr val="bg1"/>
                </a:solidFill>
                <a:effectLst/>
              </a:rPr>
              <a:t> -- مصدومین سرپایی اولویتی برای دریافت خدمات فوری پزشکی ندارند . </a:t>
            </a:r>
          </a:p>
          <a:p>
            <a:pPr algn="justLow" rtl="1">
              <a:buFont typeface="Wingdings" pitchFamily="2" charset="2"/>
              <a:buNone/>
            </a:pPr>
            <a:r>
              <a:rPr lang="fa-IR" altLang="en-US" b="1" smtClean="0">
                <a:solidFill>
                  <a:schemeClr val="bg1"/>
                </a:solidFill>
                <a:effectLst/>
              </a:rPr>
              <a:t>این مصدومین در شروع عملیات تریاژ به نقطه امنی منتقل      می شوند .</a:t>
            </a:r>
          </a:p>
          <a:p>
            <a:pPr algn="justLow" rtl="1">
              <a:buFont typeface="Wingdings" pitchFamily="2" charset="2"/>
              <a:buNone/>
            </a:pPr>
            <a:r>
              <a:rPr lang="fa-IR" altLang="en-US" b="1" smtClean="0">
                <a:solidFill>
                  <a:schemeClr val="bg1"/>
                </a:solidFill>
                <a:effectLst/>
              </a:rPr>
              <a:t>معمولا نیروهای امدادی هنگام ورود به صحنه آسیب باید نقطه امنی را برای استقرار این افراد شناسایی کنند </a:t>
            </a:r>
            <a:endParaRPr lang="en-US" altLang="en-US" b="1" smtClean="0">
              <a:solidFill>
                <a:schemeClr val="bg1"/>
              </a:solidFill>
              <a:effectLst/>
            </a:endParaRPr>
          </a:p>
        </p:txBody>
      </p:sp>
      <p:sp>
        <p:nvSpPr>
          <p:cNvPr id="4" name="Rectangle 3"/>
          <p:cNvSpPr/>
          <p:nvPr/>
        </p:nvSpPr>
        <p:spPr>
          <a:xfrm>
            <a:off x="2667000" y="1371600"/>
            <a:ext cx="3733800" cy="762000"/>
          </a:xfrm>
          <a:prstGeom prst="rect">
            <a:avLst/>
          </a:prstGeom>
          <a:solidFill>
            <a:srgbClr val="00FF00"/>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9F4EFCFD-B4C5-4704-A21D-401766431783}" type="slidenum">
              <a:rPr lang="en-US" smtClean="0">
                <a:solidFill>
                  <a:srgbClr val="FFFFFF"/>
                </a:solidFill>
              </a:rPr>
              <a:pPr>
                <a:defRPr/>
              </a:pPr>
              <a:t>27</a:t>
            </a:fld>
            <a:endParaRPr lang="en-US">
              <a:solidFill>
                <a:srgbClr val="FFFFFF"/>
              </a:solidFill>
            </a:endParaRPr>
          </a:p>
        </p:txBody>
      </p:sp>
    </p:spTree>
    <p:extLst>
      <p:ext uri="{BB962C8B-B14F-4D97-AF65-F5344CB8AC3E}">
        <p14:creationId xmlns:p14="http://schemas.microsoft.com/office/powerpoint/2010/main" val="2278050338"/>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1417638"/>
          </a:xfrm>
          <a:solidFill>
            <a:srgbClr val="00CC00"/>
          </a:solidFill>
        </p:spPr>
        <p:txBody>
          <a:bodyPr/>
          <a:lstStyle/>
          <a:p>
            <a:r>
              <a:rPr lang="fa-IR" altLang="en-US" b="1" smtClean="0">
                <a:solidFill>
                  <a:schemeClr val="bg1"/>
                </a:solidFill>
                <a:effectLst/>
              </a:rPr>
              <a:t>گروه سرپایی (سبز) </a:t>
            </a:r>
            <a:br>
              <a:rPr lang="fa-IR" altLang="en-US" b="1" smtClean="0">
                <a:solidFill>
                  <a:schemeClr val="bg1"/>
                </a:solidFill>
                <a:effectLst/>
              </a:rPr>
            </a:br>
            <a:r>
              <a:rPr lang="en-US" altLang="en-US" b="1" smtClean="0">
                <a:solidFill>
                  <a:schemeClr val="bg1"/>
                </a:solidFill>
                <a:effectLst/>
              </a:rPr>
              <a:t> Walking  Wounded</a:t>
            </a:r>
          </a:p>
        </p:txBody>
      </p:sp>
      <p:sp>
        <p:nvSpPr>
          <p:cNvPr id="36867" name="Content Placeholder 2"/>
          <p:cNvSpPr>
            <a:spLocks noGrp="1"/>
          </p:cNvSpPr>
          <p:nvPr>
            <p:ph idx="1"/>
          </p:nvPr>
        </p:nvSpPr>
        <p:spPr>
          <a:xfrm>
            <a:off x="304800" y="1600200"/>
            <a:ext cx="8382000" cy="4953000"/>
          </a:xfrm>
        </p:spPr>
        <p:txBody>
          <a:bodyPr/>
          <a:lstStyle/>
          <a:p>
            <a:pPr algn="just" rtl="1"/>
            <a:r>
              <a:rPr lang="fa-IR" altLang="en-US" b="1" smtClean="0">
                <a:solidFill>
                  <a:schemeClr val="bg1"/>
                </a:solidFill>
                <a:effectLst/>
              </a:rPr>
              <a:t>مصدومین دچار ضایعات خفیف که نه جانشان در معرض خطر است و نه دچار عوارض ناشی از آسیب شده و نیاز به درمان اورژانسی ندارند .</a:t>
            </a:r>
            <a:endParaRPr lang="en-US" altLang="en-US" b="1" smtClean="0">
              <a:solidFill>
                <a:schemeClr val="bg1"/>
              </a:solidFill>
              <a:effectLst/>
            </a:endParaRPr>
          </a:p>
        </p:txBody>
      </p:sp>
      <p:sp>
        <p:nvSpPr>
          <p:cNvPr id="4" name="Rectangle 3"/>
          <p:cNvSpPr/>
          <p:nvPr/>
        </p:nvSpPr>
        <p:spPr>
          <a:xfrm>
            <a:off x="2286000" y="3352800"/>
            <a:ext cx="6858000" cy="3046413"/>
          </a:xfrm>
          <a:prstGeom prst="rect">
            <a:avLst/>
          </a:prstGeom>
        </p:spPr>
        <p:txBody>
          <a:bodyPr>
            <a:spAutoFit/>
          </a:bodyPr>
          <a:lstStyle/>
          <a:p>
            <a:pPr marL="342900" indent="-342900" algn="r" rtl="1" fontAlgn="base">
              <a:spcBef>
                <a:spcPct val="0"/>
              </a:spcBef>
              <a:spcAft>
                <a:spcPct val="0"/>
              </a:spcAft>
              <a:buClr>
                <a:srgbClr val="B2B2B2"/>
              </a:buClr>
              <a:buSzPct val="90000"/>
              <a:buFont typeface="Symbol" pitchFamily="18" charset="2"/>
              <a:buChar char=""/>
              <a:defRPr/>
            </a:pPr>
            <a:r>
              <a:rPr lang="fa-IR" sz="3200" b="1" dirty="0">
                <a:solidFill>
                  <a:srgbClr val="000000"/>
                </a:solidFill>
                <a:latin typeface="Times New Roman" pitchFamily="18" charset="0"/>
              </a:rPr>
              <a:t>آسیب های خفیف بافت نرم </a:t>
            </a:r>
            <a:endParaRPr lang="en-US" sz="3200" b="1" dirty="0">
              <a:solidFill>
                <a:srgbClr val="000000"/>
              </a:solidFill>
              <a:latin typeface="Times New Roman" pitchFamily="18" charset="0"/>
            </a:endParaRPr>
          </a:p>
          <a:p>
            <a:pPr marL="342900" indent="-342900" algn="r" rtl="1" fontAlgn="base">
              <a:spcBef>
                <a:spcPct val="0"/>
              </a:spcBef>
              <a:spcAft>
                <a:spcPct val="0"/>
              </a:spcAft>
              <a:buClr>
                <a:srgbClr val="B2B2B2"/>
              </a:buClr>
              <a:buSzPct val="90000"/>
              <a:buFont typeface="Symbol" pitchFamily="18" charset="2"/>
              <a:buChar char=""/>
              <a:defRPr/>
            </a:pPr>
            <a:r>
              <a:rPr lang="fa-IR" sz="3200" b="1" dirty="0">
                <a:solidFill>
                  <a:srgbClr val="000000"/>
                </a:solidFill>
                <a:latin typeface="Times New Roman" pitchFamily="18" charset="0"/>
              </a:rPr>
              <a:t>شکستگی های بسته ،پیچ خوردگی ،دررفتگی</a:t>
            </a:r>
            <a:endParaRPr lang="en-US" sz="3200" b="1" dirty="0">
              <a:solidFill>
                <a:srgbClr val="000000"/>
              </a:solidFill>
              <a:latin typeface="Times New Roman" pitchFamily="18" charset="0"/>
            </a:endParaRPr>
          </a:p>
          <a:p>
            <a:pPr marL="342900" indent="-342900" algn="r" rtl="1" fontAlgn="base">
              <a:spcBef>
                <a:spcPct val="0"/>
              </a:spcBef>
              <a:spcAft>
                <a:spcPct val="0"/>
              </a:spcAft>
              <a:buClr>
                <a:srgbClr val="B2B2B2"/>
              </a:buClr>
              <a:buSzPct val="90000"/>
              <a:buFont typeface="Symbol" pitchFamily="18" charset="2"/>
              <a:buChar char=""/>
              <a:defRPr/>
            </a:pPr>
            <a:r>
              <a:rPr lang="fa-IR" sz="3200" b="1" dirty="0">
                <a:solidFill>
                  <a:srgbClr val="000000"/>
                </a:solidFill>
                <a:latin typeface="Times New Roman" pitchFamily="18" charset="0"/>
              </a:rPr>
              <a:t>سوختگی های خفیف (غیر از راه هوایی )</a:t>
            </a:r>
            <a:endParaRPr lang="en-US" sz="3200" b="1" dirty="0">
              <a:solidFill>
                <a:srgbClr val="000000"/>
              </a:solidFill>
              <a:latin typeface="Times New Roman" pitchFamily="18" charset="0"/>
            </a:endParaRPr>
          </a:p>
          <a:p>
            <a:pPr marL="342900" indent="-342900" algn="r" rtl="1" fontAlgn="base">
              <a:spcBef>
                <a:spcPct val="0"/>
              </a:spcBef>
              <a:spcAft>
                <a:spcPct val="0"/>
              </a:spcAft>
              <a:buClr>
                <a:srgbClr val="B2B2B2"/>
              </a:buClr>
              <a:buSzPct val="90000"/>
              <a:buFont typeface="Symbol" pitchFamily="18" charset="2"/>
              <a:buChar char=""/>
              <a:defRPr/>
            </a:pPr>
            <a:r>
              <a:rPr lang="fa-IR" sz="3200" b="1" dirty="0">
                <a:solidFill>
                  <a:srgbClr val="000000"/>
                </a:solidFill>
                <a:latin typeface="Times New Roman" pitchFamily="18" charset="0"/>
              </a:rPr>
              <a:t>اختلالات عصبی – روانی </a:t>
            </a:r>
            <a:endParaRPr lang="en-US" sz="3200" b="1" dirty="0">
              <a:solidFill>
                <a:srgbClr val="000000"/>
              </a:solidFill>
              <a:latin typeface="Times New Roman" pitchFamily="18" charset="0"/>
            </a:endParaRPr>
          </a:p>
          <a:p>
            <a:pPr marL="342900" indent="-342900" algn="r" rtl="1" fontAlgn="base">
              <a:spcBef>
                <a:spcPct val="0"/>
              </a:spcBef>
              <a:spcAft>
                <a:spcPct val="0"/>
              </a:spcAft>
              <a:buClr>
                <a:srgbClr val="B2B2B2"/>
              </a:buClr>
              <a:buSzPct val="90000"/>
              <a:buFont typeface="Symbol" pitchFamily="18" charset="2"/>
              <a:buChar char=""/>
              <a:defRPr/>
            </a:pPr>
            <a:r>
              <a:rPr lang="fa-IR" sz="3200" b="1" dirty="0">
                <a:solidFill>
                  <a:srgbClr val="000000"/>
                </a:solidFill>
                <a:latin typeface="Times New Roman" pitchFamily="18" charset="0"/>
              </a:rPr>
              <a:t>آسیب دیدگانی که نیاز به اقدام خاصی ندارند</a:t>
            </a:r>
          </a:p>
          <a:p>
            <a:pPr marL="342900" indent="-342900" algn="r" rtl="1" fontAlgn="base">
              <a:spcBef>
                <a:spcPct val="0"/>
              </a:spcBef>
              <a:spcAft>
                <a:spcPct val="0"/>
              </a:spcAft>
              <a:buClr>
                <a:srgbClr val="B2B2B2"/>
              </a:buClr>
              <a:buSzPct val="90000"/>
              <a:buFont typeface="Symbol" pitchFamily="18" charset="2"/>
              <a:buChar char=""/>
              <a:defRPr/>
            </a:pPr>
            <a:r>
              <a:rPr lang="fa-IR" sz="3200" b="1" dirty="0">
                <a:solidFill>
                  <a:srgbClr val="000000"/>
                </a:solidFill>
                <a:latin typeface="Times New Roman" pitchFamily="18" charset="0"/>
              </a:rPr>
              <a:t>شکایات طبی معمول</a:t>
            </a:r>
            <a:endParaRPr lang="en-US" sz="3200" b="1" dirty="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81E17E03-B321-43EE-9018-3086363B0519}" type="slidenum">
              <a:rPr lang="en-US" smtClean="0">
                <a:solidFill>
                  <a:srgbClr val="FFFFFF"/>
                </a:solidFill>
              </a:rPr>
              <a:pPr>
                <a:defRPr/>
              </a:pPr>
              <a:t>28</a:t>
            </a:fld>
            <a:endParaRPr lang="en-US">
              <a:solidFill>
                <a:srgbClr val="FFFFFF"/>
              </a:solidFill>
            </a:endParaRPr>
          </a:p>
        </p:txBody>
      </p:sp>
      <p:pic>
        <p:nvPicPr>
          <p:cNvPr id="36870" name="Picture 6" descr="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26209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15549"/>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50000"/>
              </a:lnSpc>
              <a:defRPr/>
            </a:pPr>
            <a:r>
              <a:rPr lang="fa-IR" dirty="0" smtClean="0">
                <a:latin typeface="Times New Roman" pitchFamily="18" charset="0"/>
                <a:cs typeface="Times New Roman" pitchFamily="18" charset="0"/>
              </a:rPr>
              <a:t/>
            </a:r>
            <a:br>
              <a:rPr lang="fa-IR" dirty="0" smtClean="0">
                <a:latin typeface="Times New Roman" pitchFamily="18" charset="0"/>
                <a:cs typeface="Times New Roman" pitchFamily="18" charset="0"/>
              </a:rPr>
            </a:br>
            <a:r>
              <a:rPr lang="fa-IR" dirty="0" smtClean="0">
                <a:solidFill>
                  <a:srgbClr val="FF0000"/>
                </a:solidFill>
                <a:latin typeface="Times New Roman" pitchFamily="18" charset="0"/>
                <a:cs typeface="B Titr" pitchFamily="2" charset="-78"/>
              </a:rPr>
              <a:t>ﮔﺮوه ﻓﻮري         </a:t>
            </a:r>
            <a:r>
              <a:rPr lang="en-US" dirty="0" smtClean="0">
                <a:latin typeface="Times New Roman" pitchFamily="18" charset="0"/>
                <a:cs typeface="Times New Roman" pitchFamily="18" charset="0"/>
              </a:rPr>
              <a:t>Immediate</a:t>
            </a:r>
            <a:r>
              <a:rPr lang="en-US" dirty="0" smtClean="0">
                <a:solidFill>
                  <a:srgbClr val="FF0000"/>
                </a:solidFill>
                <a:latin typeface="Times New Roman" pitchFamily="18" charset="0"/>
                <a:cs typeface="B Titr" pitchFamily="2" charset="-78"/>
              </a:rPr>
              <a:t> </a:t>
            </a:r>
            <a:r>
              <a:rPr lang="fa-IR" dirty="0" smtClean="0">
                <a:latin typeface="Times New Roman" pitchFamily="18" charset="0"/>
                <a:cs typeface="B Titr" pitchFamily="2" charset="-78"/>
              </a:rPr>
              <a:t/>
            </a:r>
            <a:br>
              <a:rPr lang="fa-IR" dirty="0" smtClean="0">
                <a:latin typeface="Times New Roman" pitchFamily="18" charset="0"/>
                <a:cs typeface="B Titr" pitchFamily="2" charset="-78"/>
              </a:rPr>
            </a:br>
            <a:endParaRPr lang="en-US" dirty="0"/>
          </a:p>
        </p:txBody>
      </p:sp>
      <p:sp>
        <p:nvSpPr>
          <p:cNvPr id="3" name="Content Placeholder 2"/>
          <p:cNvSpPr>
            <a:spLocks noGrp="1"/>
          </p:cNvSpPr>
          <p:nvPr>
            <p:ph idx="1"/>
          </p:nvPr>
        </p:nvSpPr>
        <p:spPr/>
        <p:txBody>
          <a:bodyPr/>
          <a:lstStyle/>
          <a:p>
            <a:pPr algn="just">
              <a:defRPr/>
            </a:pPr>
            <a:r>
              <a:rPr lang="fa-IR" dirty="0" smtClean="0">
                <a:cs typeface="B Nazanin" panose="00000400000000000000" pitchFamily="2" charset="-78"/>
              </a:rPr>
              <a:t>ﺑﯿﻤﺎران اورژاﻧﺴﯽ ﮐﻪ ﺿﺎﯾﻌﺎت ﻣﺨﺎﻃﺮه آﻣﯿﺰ داﺷﺘﻪ و ﺑﺪون اﻗﺪام درﻣﺎﻧﯽ ﺳﺮﯾﻊ در ﮐﻤﺘﺮ از ﺳﺎﻋﺖ ﺟﺎن ﺧﻮد را از دﺳﺖ ﻣﯽ دﻫﻨﺪ ﯾﺎ دﭼﺎر ﻋﻮارض ﺷﺪﯾﺪ و ﯾﺎ ﻣﺎﻧﺪﮔﺎر ﻣﯽ ﺷﻮﻧﺪ.</a:t>
            </a:r>
          </a:p>
          <a:p>
            <a:pPr algn="just">
              <a:defRPr/>
            </a:pPr>
            <a:r>
              <a:rPr lang="fa-IR" dirty="0" smtClean="0">
                <a:cs typeface="B Nazanin" panose="00000400000000000000" pitchFamily="2" charset="-78"/>
              </a:rPr>
              <a:t>ﻣﺼﺪوﻣﯽ ﮐﻪ ﺗﻨﻔﺲ ﻧﺪارد و ﺑﺎ ﭘﻮزﯾﺸﻦ ﺗﻨﻔﺲ ﭘﯿﺪا ﻣﯽ ﮐﻨﺪ، ﻣﺼﺪوم ﺑﺎ ﺗﻨﻔﺲ ﺑﯿﺶ از 30 ﺑﺎر در دﻗﯿﻘﻪ ﺗﺎﮐﯽ ﭘﻨﻪ ﻣﺼﺪوﻣﯽ ﮐﻪ ﮐﻪ ﺗﻨﻔﺲ دارد اﻣﺎ ﻧﺒﺾ رادﯾﺎل ﻧﺪارد ﻣﺼﺪوﻣﯽ ﮐﻪ ﻧﺒﺾ و ﺗﻨﻔﺲ دارد اﻣﺎ ﻓﺮاﻣﯿﻦ ﺳﺎده را اﺟﺮا ﻧﻤﯽ ﮐﻨﺪ</a:t>
            </a:r>
            <a:endParaRPr lang="en-US" dirty="0">
              <a:cs typeface="B Nazanin" panose="00000400000000000000" pitchFamily="2" charset="-78"/>
            </a:endParaRPr>
          </a:p>
        </p:txBody>
      </p:sp>
    </p:spTree>
    <p:extLst>
      <p:ext uri="{BB962C8B-B14F-4D97-AF65-F5344CB8AC3E}">
        <p14:creationId xmlns:p14="http://schemas.microsoft.com/office/powerpoint/2010/main" val="175533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0"/>
            <a:ext cx="9144000" cy="1771650"/>
          </a:xfrm>
          <a:prstGeom prst="rect">
            <a:avLst/>
          </a:prstGeom>
          <a:solidFill>
            <a:srgbClr val="00CC00"/>
          </a:solidFill>
          <a:ln w="12700" cap="sq" algn="ctr">
            <a:solidFill>
              <a:schemeClr val="bg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5400" b="1" i="1" dirty="0" smtClean="0">
                <a:solidFill>
                  <a:srgbClr val="FFFF00"/>
                </a:solidFill>
                <a:latin typeface="Times New Roman" pitchFamily="18" charset="0"/>
                <a:cs typeface="Times New Roman" pitchFamily="18" charset="0"/>
              </a:rPr>
              <a:t>Triage in Disasters</a:t>
            </a:r>
          </a:p>
          <a:p>
            <a:pPr algn="r" rtl="1" eaLnBrk="1" fontAlgn="base" hangingPunct="1">
              <a:spcBef>
                <a:spcPct val="0"/>
              </a:spcBef>
              <a:spcAft>
                <a:spcPct val="0"/>
              </a:spcAft>
            </a:pPr>
            <a:r>
              <a:rPr lang="fa-IR" altLang="en-US" sz="4800" b="1" i="1" dirty="0" smtClean="0">
                <a:solidFill>
                  <a:srgbClr val="FFFF00"/>
                </a:solidFill>
                <a:latin typeface="Times New Roman" pitchFamily="18" charset="0"/>
                <a:cs typeface="Times New Roman" pitchFamily="18" charset="0"/>
              </a:rPr>
              <a:t>تریاژ در بلایا و حوادث غیر مترقبه و بحرانها</a:t>
            </a:r>
            <a:r>
              <a:rPr lang="en-US" altLang="en-US" sz="4800" b="1" i="1" dirty="0" smtClean="0">
                <a:solidFill>
                  <a:srgbClr val="FFFF00"/>
                </a:solidFill>
                <a:latin typeface="Times New Roman" pitchFamily="18" charset="0"/>
                <a:cs typeface="Times New Roman" pitchFamily="18" charset="0"/>
              </a:rPr>
              <a:t> </a:t>
            </a:r>
            <a:r>
              <a:rPr lang="fa-IR" altLang="en-US" sz="4800" b="1" i="1" dirty="0" smtClean="0">
                <a:solidFill>
                  <a:srgbClr val="FFFF00"/>
                </a:solidFill>
                <a:latin typeface="Times New Roman" pitchFamily="18" charset="0"/>
                <a:cs typeface="Times New Roman" pitchFamily="18" charset="0"/>
              </a:rPr>
              <a:t> </a:t>
            </a:r>
            <a:endParaRPr lang="en-US" altLang="en-US" sz="4800" b="1" i="1" dirty="0" smtClean="0">
              <a:solidFill>
                <a:srgbClr val="FFFF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F9331535-221B-4E4A-9364-6C8ABAC701D9}" type="slidenum">
              <a:rPr lang="en-US" smtClean="0">
                <a:solidFill>
                  <a:srgbClr val="FFFFFF"/>
                </a:solidFill>
              </a:rPr>
              <a:pPr>
                <a:defRPr/>
              </a:pPr>
              <a:t>3</a:t>
            </a:fld>
            <a:endParaRPr lang="en-US">
              <a:solidFill>
                <a:srgbClr val="FFFFFF"/>
              </a:solidFill>
            </a:endParaRPr>
          </a:p>
        </p:txBody>
      </p:sp>
      <p:pic>
        <p:nvPicPr>
          <p:cNvPr id="16388" name="Picture 3" descr="113-1319_IMG"/>
          <p:cNvPicPr>
            <a:picLocks noChangeAspect="1" noChangeArrowheads="1"/>
          </p:cNvPicPr>
          <p:nvPr/>
        </p:nvPicPr>
        <p:blipFill>
          <a:blip r:embed="rId3">
            <a:lum bright="-10000" contrast="-6000"/>
            <a:extLst>
              <a:ext uri="{28A0092B-C50C-407E-A947-70E740481C1C}">
                <a14:useLocalDpi xmlns:a14="http://schemas.microsoft.com/office/drawing/2010/main" val="0"/>
              </a:ext>
            </a:extLst>
          </a:blip>
          <a:srcRect/>
          <a:stretch>
            <a:fillRect/>
          </a:stretch>
        </p:blipFill>
        <p:spPr bwMode="auto">
          <a:xfrm>
            <a:off x="0" y="1800994"/>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601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39825"/>
          </a:xfrm>
        </p:spPr>
        <p:txBody>
          <a:bodyPr/>
          <a:lstStyle/>
          <a:p>
            <a:pPr>
              <a:defRPr/>
            </a:pPr>
            <a:r>
              <a:rPr lang="en-US" sz="5400" b="1" dirty="0" smtClean="0">
                <a:solidFill>
                  <a:schemeClr val="bg1"/>
                </a:solidFill>
                <a:effectLst/>
                <a:latin typeface="+mn-lt"/>
              </a:rPr>
              <a:t>Triage Tag</a:t>
            </a:r>
            <a:r>
              <a:rPr lang="fa-IR" sz="5400" b="1" dirty="0" smtClean="0">
                <a:solidFill>
                  <a:schemeClr val="bg1"/>
                </a:solidFill>
                <a:effectLst/>
                <a:latin typeface="+mn-lt"/>
              </a:rPr>
              <a:t> کارت های تریاژ    </a:t>
            </a:r>
            <a:endParaRPr lang="en-US" sz="5400" b="1" dirty="0">
              <a:solidFill>
                <a:schemeClr val="bg1"/>
              </a:solidFill>
              <a:effectLst/>
              <a:latin typeface="+mn-lt"/>
            </a:endParaRPr>
          </a:p>
        </p:txBody>
      </p:sp>
      <p:sp>
        <p:nvSpPr>
          <p:cNvPr id="37891" name="Content Placeholder 2"/>
          <p:cNvSpPr>
            <a:spLocks noGrp="1"/>
          </p:cNvSpPr>
          <p:nvPr>
            <p:ph idx="1"/>
          </p:nvPr>
        </p:nvSpPr>
        <p:spPr>
          <a:xfrm>
            <a:off x="228600" y="2057400"/>
            <a:ext cx="8686800" cy="4572000"/>
          </a:xfrm>
        </p:spPr>
        <p:txBody>
          <a:bodyPr>
            <a:normAutofit lnSpcReduction="10000"/>
          </a:bodyPr>
          <a:lstStyle/>
          <a:p>
            <a:pPr algn="justLow" rtl="1">
              <a:buFont typeface="Wingdings" pitchFamily="2" charset="2"/>
              <a:buNone/>
              <a:defRPr/>
            </a:pPr>
            <a:r>
              <a:rPr lang="fa-IR" sz="3600" b="1" dirty="0" smtClean="0">
                <a:solidFill>
                  <a:schemeClr val="bg1"/>
                </a:solidFill>
                <a:effectLst/>
              </a:rPr>
              <a:t> </a:t>
            </a:r>
            <a:r>
              <a:rPr lang="fa-IR" sz="3600" b="1" dirty="0" smtClean="0">
                <a:solidFill>
                  <a:srgbClr val="FF0000"/>
                </a:solidFill>
                <a:effectLst/>
              </a:rPr>
              <a:t>قرمز– انتقال فوری ( </a:t>
            </a:r>
            <a:r>
              <a:rPr lang="en-US" sz="3600" b="1" dirty="0" smtClean="0">
                <a:solidFill>
                  <a:srgbClr val="FF0000"/>
                </a:solidFill>
                <a:effectLst/>
              </a:rPr>
              <a:t>immediate transfer</a:t>
            </a:r>
            <a:r>
              <a:rPr lang="fa-IR" sz="3600" b="1" dirty="0" smtClean="0">
                <a:solidFill>
                  <a:srgbClr val="FF0000"/>
                </a:solidFill>
                <a:effectLst/>
              </a:rPr>
              <a:t>  ) </a:t>
            </a:r>
          </a:p>
          <a:p>
            <a:pPr algn="justLow" rtl="1">
              <a:buFont typeface="Wingdings" pitchFamily="2" charset="2"/>
              <a:buNone/>
              <a:defRPr/>
            </a:pPr>
            <a:r>
              <a:rPr lang="fa-IR" sz="3600" b="1" dirty="0" smtClean="0">
                <a:solidFill>
                  <a:srgbClr val="FF0000"/>
                </a:solidFill>
                <a:effectLst/>
              </a:rPr>
              <a:t>بحرانی  ( </a:t>
            </a:r>
            <a:r>
              <a:rPr lang="en-US" sz="3600" b="1" dirty="0" smtClean="0">
                <a:solidFill>
                  <a:srgbClr val="FF0000"/>
                </a:solidFill>
                <a:effectLst/>
              </a:rPr>
              <a:t>Critical</a:t>
            </a:r>
            <a:r>
              <a:rPr lang="fa-IR" sz="3600" b="1" dirty="0" smtClean="0">
                <a:solidFill>
                  <a:srgbClr val="FF0000"/>
                </a:solidFill>
                <a:effectLst/>
              </a:rPr>
              <a:t> ) ، صدمات مخاطره آمیز      حیات(َ</a:t>
            </a:r>
            <a:r>
              <a:rPr lang="en-US" sz="3600" b="1" dirty="0" smtClean="0">
                <a:solidFill>
                  <a:srgbClr val="FF0000"/>
                </a:solidFill>
                <a:effectLst/>
              </a:rPr>
              <a:t> (ABC</a:t>
            </a:r>
            <a:r>
              <a:rPr lang="fa-IR" sz="3600" b="1" dirty="0" smtClean="0">
                <a:solidFill>
                  <a:srgbClr val="FF0000"/>
                </a:solidFill>
                <a:effectLst/>
              </a:rPr>
              <a:t> </a:t>
            </a:r>
          </a:p>
          <a:p>
            <a:pPr algn="justLow" rtl="1">
              <a:buFont typeface="Wingdings" pitchFamily="2" charset="2"/>
              <a:buNone/>
              <a:defRPr/>
            </a:pPr>
            <a:r>
              <a:rPr lang="fa-IR" sz="3600" b="1" dirty="0" smtClean="0">
                <a:solidFill>
                  <a:schemeClr val="bg1"/>
                </a:solidFill>
                <a:effectLst/>
              </a:rPr>
              <a:t>  بالاترین اولویت در  دریافت فوریتهای پزشکی – حداکثر در ظرف یک ساعت بایستی خدمات لازم را دریافت دارند .</a:t>
            </a:r>
          </a:p>
          <a:p>
            <a:pPr algn="justLow" rtl="1">
              <a:buFont typeface="Wingdings" pitchFamily="2" charset="2"/>
              <a:buNone/>
              <a:defRPr/>
            </a:pPr>
            <a:r>
              <a:rPr lang="fa-IR" sz="3600" b="1" dirty="0" smtClean="0">
                <a:solidFill>
                  <a:schemeClr val="bg1"/>
                </a:solidFill>
                <a:effectLst/>
              </a:rPr>
              <a:t> بنابر اولین  اولویت رسیدگی و اعزام به مراکز درمانی به این گروه تعلق دارد . </a:t>
            </a:r>
            <a:endParaRPr lang="en-US" sz="3600" b="1" dirty="0" smtClean="0">
              <a:solidFill>
                <a:schemeClr val="bg1"/>
              </a:solidFill>
              <a:effectLst/>
            </a:endParaRPr>
          </a:p>
        </p:txBody>
      </p:sp>
      <p:sp>
        <p:nvSpPr>
          <p:cNvPr id="4" name="Rectangle 3"/>
          <p:cNvSpPr/>
          <p:nvPr/>
        </p:nvSpPr>
        <p:spPr>
          <a:xfrm>
            <a:off x="2667000" y="1066800"/>
            <a:ext cx="41148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58F13E41-1AF4-4677-AB97-F0883719F931}" type="slidenum">
              <a:rPr lang="en-US" smtClean="0">
                <a:solidFill>
                  <a:srgbClr val="FFFFFF"/>
                </a:solidFill>
              </a:rPr>
              <a:pPr>
                <a:defRPr/>
              </a:pPr>
              <a:t>30</a:t>
            </a:fld>
            <a:endParaRPr lang="en-US">
              <a:solidFill>
                <a:srgbClr val="FFFFFF"/>
              </a:solidFill>
            </a:endParaRPr>
          </a:p>
        </p:txBody>
      </p:sp>
    </p:spTree>
    <p:extLst>
      <p:ext uri="{BB962C8B-B14F-4D97-AF65-F5344CB8AC3E}">
        <p14:creationId xmlns:p14="http://schemas.microsoft.com/office/powerpoint/2010/main" val="1185211121"/>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B8A1B0AB-BFD5-472A-A1D1-031353229EB7}" type="slidenum">
              <a:rPr lang="ar-SA">
                <a:solidFill>
                  <a:srgbClr val="FFFFFF"/>
                </a:solidFill>
              </a:rPr>
              <a:pPr>
                <a:defRPr/>
              </a:pPr>
              <a:t>31</a:t>
            </a:fld>
            <a:endParaRPr lang="en-US">
              <a:solidFill>
                <a:srgbClr val="FFFFFF"/>
              </a:solidFill>
            </a:endParaRPr>
          </a:p>
        </p:txBody>
      </p:sp>
      <p:sp>
        <p:nvSpPr>
          <p:cNvPr id="41987" name="Rectangle 3"/>
          <p:cNvSpPr>
            <a:spLocks noGrp="1" noChangeArrowheads="1"/>
          </p:cNvSpPr>
          <p:nvPr>
            <p:ph type="title"/>
          </p:nvPr>
        </p:nvSpPr>
        <p:spPr>
          <a:xfrm>
            <a:off x="0" y="0"/>
            <a:ext cx="9144000" cy="1295400"/>
          </a:xfrm>
          <a:solidFill>
            <a:srgbClr val="FF0000"/>
          </a:solidFill>
        </p:spPr>
        <p:txBody>
          <a:bodyPr/>
          <a:lstStyle/>
          <a:p>
            <a:r>
              <a:rPr lang="fa-IR" altLang="en-US" b="1" smtClean="0">
                <a:solidFill>
                  <a:schemeClr val="bg1"/>
                </a:solidFill>
                <a:effectLst/>
              </a:rPr>
              <a:t>گروه فوری (قرمز)   </a:t>
            </a:r>
            <a:br>
              <a:rPr lang="fa-IR" altLang="en-US" b="1" smtClean="0">
                <a:solidFill>
                  <a:schemeClr val="bg1"/>
                </a:solidFill>
                <a:effectLst/>
              </a:rPr>
            </a:br>
            <a:r>
              <a:rPr lang="fa-IR" altLang="en-US" b="1" smtClean="0">
                <a:solidFill>
                  <a:schemeClr val="bg1"/>
                </a:solidFill>
                <a:effectLst/>
              </a:rPr>
              <a:t>وضعیت مخاطره آمیز –درمان سریع</a:t>
            </a:r>
            <a:endParaRPr lang="en-US" altLang="en-US" b="1" smtClean="0">
              <a:solidFill>
                <a:schemeClr val="bg1"/>
              </a:solidFill>
              <a:effectLst/>
            </a:endParaRPr>
          </a:p>
        </p:txBody>
      </p:sp>
      <p:sp>
        <p:nvSpPr>
          <p:cNvPr id="41988" name="Rectangle 7"/>
          <p:cNvSpPr>
            <a:spLocks noChangeArrowheads="1"/>
          </p:cNvSpPr>
          <p:nvPr/>
        </p:nvSpPr>
        <p:spPr bwMode="auto">
          <a:xfrm>
            <a:off x="990600" y="1219200"/>
            <a:ext cx="65532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cs typeface="Times New Roman" pitchFamily="18" charset="0"/>
              </a:rPr>
              <a:t>خونریزی شدید خارجی </a:t>
            </a:r>
            <a:endParaRPr lang="en-US" altLang="en-US" sz="2800" b="1" smtClean="0">
              <a:solidFill>
                <a:srgbClr val="000000"/>
              </a:solidFill>
              <a:latin typeface="Times New Roman" pitchFamily="18" charset="0"/>
              <a:cs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cs typeface="Times New Roman" pitchFamily="18" charset="0"/>
              </a:rPr>
              <a:t>مشکلات تنفسی قابل اصلاح </a:t>
            </a:r>
            <a:endParaRPr lang="en-US" altLang="en-US" sz="2800" b="1" smtClean="0">
              <a:solidFill>
                <a:srgbClr val="000000"/>
              </a:solidFill>
              <a:latin typeface="Times New Roman" pitchFamily="18" charset="0"/>
              <a:cs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cs typeface="Times New Roman" pitchFamily="18" charset="0"/>
              </a:rPr>
              <a:t>جراحات شدید ناشی از آوار </a:t>
            </a:r>
            <a:endParaRPr lang="en-US" altLang="en-US" sz="2800" b="1" smtClean="0">
              <a:solidFill>
                <a:srgbClr val="000000"/>
              </a:solidFill>
              <a:latin typeface="Times New Roman" pitchFamily="18" charset="0"/>
              <a:cs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cs typeface="Times New Roman" pitchFamily="18" charset="0"/>
              </a:rPr>
              <a:t>قطع عضو به طور ناقص </a:t>
            </a:r>
            <a:endParaRPr lang="en-US" altLang="en-US" sz="2800" b="1" smtClean="0">
              <a:solidFill>
                <a:srgbClr val="000000"/>
              </a:solidFill>
              <a:latin typeface="Times New Roman" pitchFamily="18" charset="0"/>
              <a:cs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cs typeface="Times New Roman" pitchFamily="18" charset="0"/>
              </a:rPr>
              <a:t>پارگی های شدید همراه با شکستگی باز </a:t>
            </a:r>
            <a:endParaRPr lang="en-US" altLang="en-US" sz="2800" b="1" smtClean="0">
              <a:solidFill>
                <a:srgbClr val="000000"/>
              </a:solidFill>
              <a:latin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rPr>
              <a:t>سوختگی های شدید صورت و راه های هوایی </a:t>
            </a:r>
            <a:endParaRPr lang="en-US" altLang="en-US" sz="2800" b="1" smtClean="0">
              <a:solidFill>
                <a:srgbClr val="000000"/>
              </a:solidFill>
              <a:latin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rPr>
              <a:t>سوختگی های درجه 2 و 3 با وسعت 40%</a:t>
            </a:r>
            <a:endParaRPr lang="en-US" altLang="en-US" sz="2800" b="1" smtClean="0">
              <a:solidFill>
                <a:srgbClr val="000000"/>
              </a:solidFill>
              <a:latin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rPr>
              <a:t>عدم هوشیاری بدون علت مشخص </a:t>
            </a:r>
            <a:endParaRPr lang="en-US" altLang="en-US" sz="2800" b="1" smtClean="0">
              <a:solidFill>
                <a:srgbClr val="000000"/>
              </a:solidFill>
              <a:latin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rPr>
              <a:t>نشانه های انفارکتوس میوکارد </a:t>
            </a:r>
            <a:endParaRPr lang="en-US" altLang="en-US" sz="2800" b="1" smtClean="0">
              <a:solidFill>
                <a:srgbClr val="000000"/>
              </a:solidFill>
              <a:latin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rPr>
              <a:t> تشنج پایدار </a:t>
            </a:r>
            <a:endParaRPr lang="en-US" altLang="en-US" sz="2800" b="1" smtClean="0">
              <a:solidFill>
                <a:srgbClr val="000000"/>
              </a:solidFill>
              <a:latin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rPr>
              <a:t>علایم دال بر زایمان قریب الوقوع  یا  زودرس </a:t>
            </a:r>
            <a:endParaRPr lang="en-US" altLang="en-US" sz="2800" b="1" smtClean="0">
              <a:solidFill>
                <a:srgbClr val="000000"/>
              </a:solidFill>
              <a:latin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rPr>
              <a:t>مسمومیت شدید</a:t>
            </a:r>
            <a:endParaRPr lang="en-US" altLang="en-US" sz="2800" b="1" smtClean="0">
              <a:solidFill>
                <a:srgbClr val="000000"/>
              </a:solidFill>
              <a:latin typeface="Times New Roman" pitchFamily="18" charset="0"/>
            </a:endParaRPr>
          </a:p>
          <a:p>
            <a:pPr algn="r" rtl="1" eaLnBrk="1" fontAlgn="base" hangingPunct="1">
              <a:spcBef>
                <a:spcPct val="0"/>
              </a:spcBef>
              <a:spcAft>
                <a:spcPct val="0"/>
              </a:spcAft>
              <a:buClr>
                <a:srgbClr val="B2B2B2"/>
              </a:buClr>
              <a:buSzPct val="90000"/>
              <a:buFont typeface="Symbol" pitchFamily="18" charset="2"/>
              <a:buChar char=""/>
            </a:pPr>
            <a:r>
              <a:rPr lang="fa-IR" altLang="en-US" sz="2800" b="1" smtClean="0">
                <a:solidFill>
                  <a:srgbClr val="000000"/>
                </a:solidFill>
                <a:latin typeface="Times New Roman" pitchFamily="18" charset="0"/>
              </a:rPr>
              <a:t>مراحل اولیه تا متوسط  شوک </a:t>
            </a:r>
          </a:p>
          <a:p>
            <a:pPr algn="r" rtl="1" eaLnBrk="1" fontAlgn="base" hangingPunct="1">
              <a:spcBef>
                <a:spcPct val="0"/>
              </a:spcBef>
              <a:spcAft>
                <a:spcPct val="0"/>
              </a:spcAft>
              <a:buClr>
                <a:srgbClr val="B2B2B2"/>
              </a:buClr>
              <a:buSzPct val="90000"/>
              <a:buFont typeface="Symbol" pitchFamily="18" charset="2"/>
              <a:buChar char=""/>
            </a:pPr>
            <a:endParaRPr lang="en-US" altLang="en-US" sz="2400" b="1" smtClean="0">
              <a:solidFill>
                <a:srgbClr val="000000"/>
              </a:solidFill>
              <a:latin typeface="Times New Roman" pitchFamily="18" charset="0"/>
              <a:cs typeface="B Titr" pitchFamily="2" charset="-78"/>
            </a:endParaRPr>
          </a:p>
        </p:txBody>
      </p:sp>
    </p:spTree>
    <p:extLst>
      <p:ext uri="{BB962C8B-B14F-4D97-AF65-F5344CB8AC3E}">
        <p14:creationId xmlns:p14="http://schemas.microsoft.com/office/powerpoint/2010/main" val="841626925"/>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647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06D285A1-665C-4BE7-9620-AF44A09DA5A1}" type="slidenum">
              <a:rPr lang="en-US" smtClean="0">
                <a:solidFill>
                  <a:srgbClr val="FFFFFF"/>
                </a:solidFill>
              </a:rPr>
              <a:pPr>
                <a:defRPr/>
              </a:pPr>
              <a:t>32</a:t>
            </a:fld>
            <a:endParaRPr lang="en-US">
              <a:solidFill>
                <a:srgbClr val="FFFFFF"/>
              </a:solidFill>
            </a:endParaRPr>
          </a:p>
        </p:txBody>
      </p:sp>
    </p:spTree>
    <p:extLst>
      <p:ext uri="{BB962C8B-B14F-4D97-AF65-F5344CB8AC3E}">
        <p14:creationId xmlns:p14="http://schemas.microsoft.com/office/powerpoint/2010/main" val="1995853019"/>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052513"/>
          </a:xfrm>
        </p:spPr>
        <p:txBody>
          <a:bodyPr/>
          <a:lstStyle/>
          <a:p>
            <a:pPr algn="ctr">
              <a:lnSpc>
                <a:spcPct val="150000"/>
              </a:lnSpc>
              <a:defRPr/>
            </a:pPr>
            <a:r>
              <a:rPr lang="fa-IR" dirty="0" smtClean="0">
                <a:solidFill>
                  <a:srgbClr val="FFFF00"/>
                </a:solidFill>
                <a:latin typeface="Times New Roman" pitchFamily="18" charset="0"/>
                <a:cs typeface="B Titr" pitchFamily="2" charset="-78"/>
              </a:rPr>
              <a:t/>
            </a:r>
            <a:br>
              <a:rPr lang="fa-IR" dirty="0" smtClean="0">
                <a:solidFill>
                  <a:srgbClr val="FFFF00"/>
                </a:solidFill>
                <a:latin typeface="Times New Roman" pitchFamily="18" charset="0"/>
                <a:cs typeface="B Titr" pitchFamily="2" charset="-78"/>
              </a:rPr>
            </a:br>
            <a:r>
              <a:rPr lang="fa-IR" dirty="0" smtClean="0">
                <a:solidFill>
                  <a:srgbClr val="FFFF00"/>
                </a:solidFill>
                <a:latin typeface="Times New Roman" pitchFamily="18" charset="0"/>
                <a:cs typeface="B Nazanin" panose="00000400000000000000" pitchFamily="2" charset="-78"/>
              </a:rPr>
              <a:t>ﮔﺮوه ﺗﺄﺧﯿﺮي           </a:t>
            </a:r>
            <a:r>
              <a:rPr lang="en-US" dirty="0" smtClean="0">
                <a:latin typeface="Times New Roman" pitchFamily="18" charset="0"/>
                <a:cs typeface="B Titr" pitchFamily="2" charset="-78"/>
              </a:rPr>
              <a:t>Delayed</a:t>
            </a:r>
            <a:r>
              <a:rPr lang="fa-IR" dirty="0" smtClean="0">
                <a:solidFill>
                  <a:srgbClr val="FFFF00"/>
                </a:solidFill>
                <a:latin typeface="Times New Roman" pitchFamily="18" charset="0"/>
                <a:cs typeface="B Titr" pitchFamily="2" charset="-78"/>
              </a:rPr>
              <a:t>                                    </a:t>
            </a:r>
            <a:r>
              <a:rPr lang="fa-IR" dirty="0" smtClean="0">
                <a:latin typeface="Times New Roman" pitchFamily="18" charset="0"/>
                <a:cs typeface="B Titr" pitchFamily="2" charset="-78"/>
              </a:rPr>
              <a:t/>
            </a:r>
            <a:br>
              <a:rPr lang="fa-IR" dirty="0" smtClean="0">
                <a:latin typeface="Times New Roman" pitchFamily="18" charset="0"/>
                <a:cs typeface="B Titr" pitchFamily="2" charset="-78"/>
              </a:rPr>
            </a:br>
            <a:r>
              <a:rPr lang="fa-IR" dirty="0" smtClean="0">
                <a:latin typeface="Times New Roman" pitchFamily="18" charset="0"/>
                <a:cs typeface="B Titr" pitchFamily="2" charset="-78"/>
              </a:rPr>
              <a:t>  </a:t>
            </a:r>
            <a:endParaRPr lang="en-US" dirty="0"/>
          </a:p>
        </p:txBody>
      </p:sp>
      <p:sp>
        <p:nvSpPr>
          <p:cNvPr id="3" name="Content Placeholder 2"/>
          <p:cNvSpPr>
            <a:spLocks noGrp="1"/>
          </p:cNvSpPr>
          <p:nvPr>
            <p:ph idx="1"/>
          </p:nvPr>
        </p:nvSpPr>
        <p:spPr/>
        <p:txBody>
          <a:bodyPr/>
          <a:lstStyle/>
          <a:p>
            <a:pPr algn="just">
              <a:defRPr/>
            </a:pPr>
            <a:r>
              <a:rPr lang="fa-IR" dirty="0" smtClean="0">
                <a:cs typeface="B Nazanin" panose="00000400000000000000" pitchFamily="2" charset="-78"/>
              </a:rPr>
              <a:t>ﻣﺼﺪوم ﺑﺎ ﺑﺮﯾﺪﮔﯽ ﻋﻤﯿﻖ ﮐﻪ ﺧﻮﻧﺮﯾﺰي ﺑﺎ ﭘﺎﻧﺴﻤﺎن ﻓﺸﺎري ﮐﻨﺘﺮل ﺷﺪه وﻓﺮاﻣﯿﻦ  ﺳﺎده را اﻃﺎﻋﺖ ﻣﯽ ﮐﻨﺪ</a:t>
            </a:r>
          </a:p>
          <a:p>
            <a:pPr algn="just">
              <a:defRPr/>
            </a:pPr>
            <a:r>
              <a:rPr lang="fa-IR" dirty="0" smtClean="0">
                <a:cs typeface="B Nazanin" panose="00000400000000000000" pitchFamily="2" charset="-78"/>
              </a:rPr>
              <a:t>ﻓﺮاﻣﯿﻦ ﺳﺎده ﻣﺎﻧﻨﺪ :دﺳﺖ راﺳﺘﺖ را ﺑﺎﻻ ﺑﯿﺎور، ﭼﺸﻤﺎﻧﺖ را ﺑﺒﻨﺪ و ...</a:t>
            </a:r>
          </a:p>
          <a:p>
            <a:pPr algn="just">
              <a:defRPr/>
            </a:pPr>
            <a:r>
              <a:rPr lang="fa-IR" dirty="0" smtClean="0">
                <a:cs typeface="B Nazanin" panose="00000400000000000000" pitchFamily="2" charset="-78"/>
              </a:rPr>
              <a:t>ﻣﺼﺪوﻣﯿﻨﯽ ﮐﻪ ﺑﺎ اﯾﻨﮑﻪ ﺟﺮاﺣﺖ داﺷﺘﻪ و ﻧﯿﺎز ﺑﻪ ﻣﺪاﺧﻠﻪ درﻣﺎﻧﯽ و ﺑﺴﺘﺮي ﺷﺪن دارﻧﺪ اﻣﺎ ﺑﺪون درﻣﺎن اﺣﺘﻤﺎﻻ  ﺑﯿﺶ از 2 ﺳﺎﻋﺖ دوام ﺧﻮاﻫﻨﺪ آورد و اﺣﺘﻤﺎﻻ دﭼﺎر ﻋﻮارض ﻣﺎﻧﺪﮔﺎرﻧﺨﻮاﻫﻨﺪ ﺷﺪ</a:t>
            </a:r>
          </a:p>
        </p:txBody>
      </p:sp>
    </p:spTree>
    <p:extLst>
      <p:ext uri="{BB962C8B-B14F-4D97-AF65-F5344CB8AC3E}">
        <p14:creationId xmlns:p14="http://schemas.microsoft.com/office/powerpoint/2010/main" val="3375486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alpha val="2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sz="5400" b="1" dirty="0" smtClean="0">
                <a:solidFill>
                  <a:schemeClr val="bg1"/>
                </a:solidFill>
                <a:effectLst/>
                <a:latin typeface="+mn-lt"/>
              </a:rPr>
              <a:t>Triage Tag</a:t>
            </a:r>
            <a:r>
              <a:rPr lang="fa-IR" sz="5400" b="1" dirty="0" smtClean="0">
                <a:solidFill>
                  <a:schemeClr val="bg1"/>
                </a:solidFill>
                <a:effectLst/>
                <a:latin typeface="+mn-lt"/>
              </a:rPr>
              <a:t> کارت های تریاژ    </a:t>
            </a:r>
            <a:endParaRPr lang="en-US" sz="5400" b="1" dirty="0">
              <a:solidFill>
                <a:schemeClr val="bg1"/>
              </a:solidFill>
              <a:effectLst/>
              <a:latin typeface="+mn-lt"/>
            </a:endParaRPr>
          </a:p>
        </p:txBody>
      </p:sp>
      <p:sp>
        <p:nvSpPr>
          <p:cNvPr id="34819" name="Content Placeholder 2"/>
          <p:cNvSpPr>
            <a:spLocks noGrp="1"/>
          </p:cNvSpPr>
          <p:nvPr>
            <p:ph idx="1"/>
          </p:nvPr>
        </p:nvSpPr>
        <p:spPr>
          <a:xfrm>
            <a:off x="228600" y="2133600"/>
            <a:ext cx="8686800" cy="4191000"/>
          </a:xfrm>
        </p:spPr>
        <p:txBody>
          <a:bodyPr/>
          <a:lstStyle/>
          <a:p>
            <a:pPr algn="justLow" rtl="1">
              <a:buFont typeface="Wingdings" pitchFamily="2" charset="2"/>
              <a:buNone/>
              <a:defRPr/>
            </a:pPr>
            <a:r>
              <a:rPr lang="fa-IR" sz="3600" b="1" dirty="0" smtClean="0">
                <a:solidFill>
                  <a:srgbClr val="FFFF0D"/>
                </a:solidFill>
                <a:effectLst/>
              </a:rPr>
              <a:t> </a:t>
            </a:r>
            <a:r>
              <a:rPr lang="fa-IR" sz="3600" b="1" dirty="0" smtClean="0">
                <a:solidFill>
                  <a:srgbClr val="FFFF0D"/>
                </a:solidFill>
                <a:effectLst>
                  <a:outerShdw blurRad="38100" dist="38100" dir="2700000" algn="tl">
                    <a:srgbClr val="000000">
                      <a:alpha val="43137"/>
                    </a:srgbClr>
                  </a:outerShdw>
                </a:effectLst>
              </a:rPr>
              <a:t>زرد – انتقال تاخیری ( </a:t>
            </a:r>
            <a:r>
              <a:rPr lang="en-US" sz="3600" b="1" dirty="0" smtClean="0">
                <a:solidFill>
                  <a:srgbClr val="FFFF0D"/>
                </a:solidFill>
                <a:effectLst>
                  <a:outerShdw blurRad="38100" dist="38100" dir="2700000" algn="tl">
                    <a:srgbClr val="000000">
                      <a:alpha val="43137"/>
                    </a:srgbClr>
                  </a:outerShdw>
                </a:effectLst>
              </a:rPr>
              <a:t>Delayed transport</a:t>
            </a:r>
            <a:r>
              <a:rPr lang="fa-IR" sz="3600" b="1" dirty="0" smtClean="0">
                <a:solidFill>
                  <a:srgbClr val="FFFF0D"/>
                </a:solidFill>
                <a:effectLst>
                  <a:outerShdw blurRad="38100" dist="38100" dir="2700000" algn="tl">
                    <a:srgbClr val="000000">
                      <a:alpha val="43137"/>
                    </a:srgbClr>
                  </a:outerShdw>
                </a:effectLst>
              </a:rPr>
              <a:t> )</a:t>
            </a:r>
          </a:p>
          <a:p>
            <a:pPr algn="justLow" rtl="1">
              <a:buFont typeface="Wingdings" pitchFamily="2" charset="2"/>
              <a:buNone/>
              <a:defRPr/>
            </a:pPr>
            <a:r>
              <a:rPr lang="fa-IR" sz="3600" b="1" dirty="0" smtClean="0">
                <a:solidFill>
                  <a:srgbClr val="FFFF0D"/>
                </a:solidFill>
                <a:effectLst>
                  <a:outerShdw blurRad="38100" dist="38100" dir="2700000" algn="tl">
                    <a:srgbClr val="000000">
                      <a:alpha val="43137"/>
                    </a:srgbClr>
                  </a:outerShdw>
                </a:effectLst>
              </a:rPr>
              <a:t>         خطیر / اضطراری  / جدی (</a:t>
            </a:r>
            <a:r>
              <a:rPr lang="en-US" sz="3600" b="1" dirty="0" smtClean="0">
                <a:solidFill>
                  <a:srgbClr val="FFFF0D"/>
                </a:solidFill>
                <a:effectLst>
                  <a:outerShdw blurRad="38100" dist="38100" dir="2700000" algn="tl">
                    <a:srgbClr val="000000">
                      <a:alpha val="43137"/>
                    </a:srgbClr>
                  </a:outerShdw>
                </a:effectLst>
              </a:rPr>
              <a:t>Serious</a:t>
            </a:r>
            <a:r>
              <a:rPr lang="fa-IR" sz="3600" b="1" dirty="0" smtClean="0">
                <a:solidFill>
                  <a:srgbClr val="FFFF0D"/>
                </a:solidFill>
                <a:effectLst>
                  <a:outerShdw blurRad="38100" dist="38100" dir="2700000" algn="tl">
                    <a:srgbClr val="000000">
                      <a:alpha val="43137"/>
                    </a:srgbClr>
                  </a:outerShdw>
                </a:effectLst>
              </a:rPr>
              <a:t>) </a:t>
            </a:r>
          </a:p>
          <a:p>
            <a:pPr algn="justLow" rtl="1">
              <a:buFont typeface="Wingdings" pitchFamily="2" charset="2"/>
              <a:buNone/>
              <a:defRPr/>
            </a:pPr>
            <a:r>
              <a:rPr lang="fa-IR" sz="3600" b="1" dirty="0" smtClean="0">
                <a:solidFill>
                  <a:schemeClr val="bg1"/>
                </a:solidFill>
                <a:effectLst/>
              </a:rPr>
              <a:t>علیرغم صدمات وارده ، این  گروه از مصدومین         می توانند حداکثر تا 12 ساعت برای دریافت خدمات فوریتی پزشکی  منتظر بمانند . </a:t>
            </a:r>
          </a:p>
          <a:p>
            <a:pPr algn="justLow" rtl="1">
              <a:buFont typeface="Wingdings" pitchFamily="2" charset="2"/>
              <a:buNone/>
              <a:defRPr/>
            </a:pPr>
            <a:r>
              <a:rPr lang="fa-IR" sz="3600" b="1" dirty="0" smtClean="0">
                <a:solidFill>
                  <a:schemeClr val="bg1"/>
                </a:solidFill>
                <a:effectLst/>
              </a:rPr>
              <a:t>این مصدومین پس از گروه قرمز به مراکز درمانی منتقل خواهند شد .</a:t>
            </a:r>
          </a:p>
          <a:p>
            <a:pPr algn="justLow" rtl="1">
              <a:buFont typeface="Wingdings" pitchFamily="2" charset="2"/>
              <a:buNone/>
              <a:defRPr/>
            </a:pPr>
            <a:endParaRPr lang="en-US" sz="3600" b="1" dirty="0" smtClean="0">
              <a:solidFill>
                <a:srgbClr val="FFFF05"/>
              </a:solidFill>
              <a:effectLst/>
            </a:endParaRPr>
          </a:p>
        </p:txBody>
      </p:sp>
      <p:sp>
        <p:nvSpPr>
          <p:cNvPr id="4" name="Rectangle 3"/>
          <p:cNvSpPr/>
          <p:nvPr/>
        </p:nvSpPr>
        <p:spPr>
          <a:xfrm>
            <a:off x="2667000" y="990600"/>
            <a:ext cx="3962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D0901DBF-D91D-427D-AC2C-D631AFD05E09}" type="slidenum">
              <a:rPr lang="en-US" smtClean="0">
                <a:solidFill>
                  <a:srgbClr val="FFFFFF"/>
                </a:solidFill>
              </a:rPr>
              <a:pPr>
                <a:defRPr/>
              </a:pPr>
              <a:t>34</a:t>
            </a:fld>
            <a:endParaRPr lang="en-US">
              <a:solidFill>
                <a:srgbClr val="FFFFFF"/>
              </a:solidFill>
            </a:endParaRPr>
          </a:p>
        </p:txBody>
      </p:sp>
    </p:spTree>
    <p:extLst>
      <p:ext uri="{BB962C8B-B14F-4D97-AF65-F5344CB8AC3E}">
        <p14:creationId xmlns:p14="http://schemas.microsoft.com/office/powerpoint/2010/main" val="2114231978"/>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1371600"/>
          </a:xfrm>
          <a:solidFill>
            <a:srgbClr val="FFFF00"/>
          </a:solidFill>
        </p:spPr>
        <p:txBody>
          <a:bodyPr/>
          <a:lstStyle/>
          <a:p>
            <a:r>
              <a:rPr lang="fa-IR" altLang="en-US" b="1" smtClean="0">
                <a:solidFill>
                  <a:schemeClr val="bg1"/>
                </a:solidFill>
                <a:effectLst/>
              </a:rPr>
              <a:t>گروه تاخیری (زرد)</a:t>
            </a:r>
            <a:br>
              <a:rPr lang="fa-IR" altLang="en-US" b="1" smtClean="0">
                <a:solidFill>
                  <a:schemeClr val="bg1"/>
                </a:solidFill>
                <a:effectLst/>
              </a:rPr>
            </a:br>
            <a:r>
              <a:rPr lang="fa-IR" altLang="en-US" b="1" smtClean="0">
                <a:solidFill>
                  <a:schemeClr val="bg1"/>
                </a:solidFill>
                <a:effectLst/>
              </a:rPr>
              <a:t>اضطراری</a:t>
            </a:r>
            <a:endParaRPr lang="en-US" altLang="en-US" b="1" smtClean="0">
              <a:solidFill>
                <a:schemeClr val="bg1"/>
              </a:solidFill>
              <a:effectLst/>
            </a:endParaRPr>
          </a:p>
        </p:txBody>
      </p:sp>
      <p:sp>
        <p:nvSpPr>
          <p:cNvPr id="3" name="Content Placeholder 2"/>
          <p:cNvSpPr>
            <a:spLocks noGrp="1"/>
          </p:cNvSpPr>
          <p:nvPr>
            <p:ph idx="1"/>
          </p:nvPr>
        </p:nvSpPr>
        <p:spPr>
          <a:xfrm>
            <a:off x="304800" y="1676400"/>
            <a:ext cx="8077200" cy="4191000"/>
          </a:xfrm>
        </p:spPr>
        <p:txBody>
          <a:bodyPr/>
          <a:lstStyle/>
          <a:p>
            <a:pPr algn="r" rtl="1" eaLnBrk="1" hangingPunct="1">
              <a:spcBef>
                <a:spcPct val="0"/>
              </a:spcBef>
              <a:buClr>
                <a:schemeClr val="tx2"/>
              </a:buClr>
              <a:buSzPct val="90000"/>
              <a:buFont typeface="Symbol" pitchFamily="18" charset="2"/>
              <a:buChar char=""/>
              <a:defRPr/>
            </a:pPr>
            <a:r>
              <a:rPr lang="fa-IR" b="1" dirty="0" smtClean="0">
                <a:solidFill>
                  <a:schemeClr val="bg1"/>
                </a:solidFill>
                <a:effectLst/>
                <a:latin typeface="Times New Roman" pitchFamily="18" charset="0"/>
              </a:rPr>
              <a:t>پارگی های متوسط بدون خونریزی  </a:t>
            </a:r>
            <a:endParaRPr lang="en-US" b="1" dirty="0" smtClean="0">
              <a:solidFill>
                <a:schemeClr val="bg1"/>
              </a:solidFill>
              <a:effectLst/>
              <a:latin typeface="Times New Roman" pitchFamily="18" charset="0"/>
            </a:endParaRPr>
          </a:p>
          <a:p>
            <a:pPr algn="r" rtl="1" eaLnBrk="1" hangingPunct="1">
              <a:spcBef>
                <a:spcPct val="0"/>
              </a:spcBef>
              <a:buClr>
                <a:schemeClr val="tx2"/>
              </a:buClr>
              <a:buSzPct val="90000"/>
              <a:buFont typeface="Symbol" pitchFamily="18" charset="2"/>
              <a:buChar char=""/>
              <a:defRPr/>
            </a:pPr>
            <a:r>
              <a:rPr lang="fa-IR" b="1" dirty="0" smtClean="0">
                <a:solidFill>
                  <a:schemeClr val="bg1"/>
                </a:solidFill>
                <a:effectLst/>
                <a:latin typeface="Times New Roman" pitchFamily="18" charset="0"/>
              </a:rPr>
              <a:t>صدمات  چشمی  </a:t>
            </a:r>
            <a:endParaRPr lang="en-US" b="1" dirty="0" smtClean="0">
              <a:solidFill>
                <a:schemeClr val="bg1"/>
              </a:solidFill>
              <a:effectLst/>
              <a:latin typeface="Times New Roman" pitchFamily="18" charset="0"/>
            </a:endParaRPr>
          </a:p>
          <a:p>
            <a:pPr algn="r" rtl="1" eaLnBrk="1" hangingPunct="1">
              <a:spcBef>
                <a:spcPct val="0"/>
              </a:spcBef>
              <a:buClr>
                <a:schemeClr val="tx2"/>
              </a:buClr>
              <a:buSzPct val="90000"/>
              <a:buFont typeface="Symbol" pitchFamily="18" charset="2"/>
              <a:buChar char=""/>
              <a:defRPr/>
            </a:pPr>
            <a:r>
              <a:rPr lang="fa-IR" b="1" dirty="0" smtClean="0">
                <a:solidFill>
                  <a:schemeClr val="bg1"/>
                </a:solidFill>
                <a:effectLst/>
                <a:latin typeface="Times New Roman" pitchFamily="18" charset="0"/>
              </a:rPr>
              <a:t>آسیب های غیر بحرانی سیستم عصبی مرکزی بدون کوما  </a:t>
            </a:r>
            <a:endParaRPr lang="en-US" b="1" dirty="0" smtClean="0">
              <a:solidFill>
                <a:schemeClr val="bg1"/>
              </a:solidFill>
              <a:effectLst/>
              <a:latin typeface="Times New Roman" pitchFamily="18" charset="0"/>
            </a:endParaRPr>
          </a:p>
          <a:p>
            <a:pPr algn="r" rtl="1" eaLnBrk="1" hangingPunct="1">
              <a:spcBef>
                <a:spcPct val="0"/>
              </a:spcBef>
              <a:buClr>
                <a:schemeClr val="tx2"/>
              </a:buClr>
              <a:buSzPct val="90000"/>
              <a:buFont typeface="Symbol" pitchFamily="18" charset="2"/>
              <a:buChar char=""/>
              <a:defRPr/>
            </a:pPr>
            <a:r>
              <a:rPr lang="fa-IR" b="1" dirty="0" smtClean="0">
                <a:solidFill>
                  <a:schemeClr val="bg1"/>
                </a:solidFill>
                <a:effectLst/>
                <a:latin typeface="Times New Roman" pitchFamily="18" charset="0"/>
              </a:rPr>
              <a:t>زخم های نافذ شکم، قفسه سینه (بدون شوک) </a:t>
            </a:r>
            <a:endParaRPr lang="en-US" b="1" dirty="0" smtClean="0">
              <a:solidFill>
                <a:schemeClr val="bg1"/>
              </a:solidFill>
              <a:effectLst/>
              <a:latin typeface="Times New Roman" pitchFamily="18" charset="0"/>
            </a:endParaRPr>
          </a:p>
          <a:p>
            <a:pPr algn="r" rtl="1" eaLnBrk="1" hangingPunct="1">
              <a:spcBef>
                <a:spcPct val="0"/>
              </a:spcBef>
              <a:buClr>
                <a:schemeClr val="tx2"/>
              </a:buClr>
              <a:buSzPct val="90000"/>
              <a:buFont typeface="Symbol" pitchFamily="18" charset="2"/>
              <a:buChar char=""/>
              <a:defRPr/>
            </a:pPr>
            <a:r>
              <a:rPr lang="fa-IR" b="1" dirty="0" smtClean="0">
                <a:solidFill>
                  <a:schemeClr val="bg1"/>
                </a:solidFill>
                <a:effectLst/>
                <a:latin typeface="Times New Roman" pitchFamily="18" charset="0"/>
              </a:rPr>
              <a:t>اختلال سطح هوشیاری </a:t>
            </a:r>
            <a:endParaRPr lang="en-US" b="1" dirty="0" smtClean="0">
              <a:solidFill>
                <a:schemeClr val="bg1"/>
              </a:solidFill>
              <a:effectLst/>
              <a:latin typeface="Times New Roman" pitchFamily="18" charset="0"/>
            </a:endParaRPr>
          </a:p>
          <a:p>
            <a:pPr algn="r" rtl="1" eaLnBrk="1" hangingPunct="1">
              <a:spcBef>
                <a:spcPct val="0"/>
              </a:spcBef>
              <a:buClr>
                <a:schemeClr val="tx2"/>
              </a:buClr>
              <a:buSzPct val="90000"/>
              <a:buFont typeface="Symbol" pitchFamily="18" charset="2"/>
              <a:buChar char=""/>
              <a:defRPr/>
            </a:pPr>
            <a:r>
              <a:rPr lang="fa-IR" b="1" dirty="0" smtClean="0">
                <a:solidFill>
                  <a:schemeClr val="bg1"/>
                </a:solidFill>
                <a:effectLst/>
                <a:latin typeface="Times New Roman" pitchFamily="18" charset="0"/>
              </a:rPr>
              <a:t>اختلالات تنفسی غیر حاد </a:t>
            </a:r>
          </a:p>
          <a:p>
            <a:pPr algn="r" rtl="1" eaLnBrk="1" hangingPunct="1">
              <a:spcBef>
                <a:spcPct val="0"/>
              </a:spcBef>
              <a:buClr>
                <a:schemeClr val="tx2"/>
              </a:buClr>
              <a:buSzPct val="90000"/>
              <a:buFont typeface="Symbol" pitchFamily="18" charset="2"/>
              <a:buChar char=""/>
              <a:defRPr/>
            </a:pPr>
            <a:r>
              <a:rPr lang="fa-IR" b="1" dirty="0" smtClean="0">
                <a:solidFill>
                  <a:schemeClr val="bg1"/>
                </a:solidFill>
                <a:effectLst/>
                <a:latin typeface="Times New Roman" pitchFamily="18" charset="0"/>
              </a:rPr>
              <a:t>شکستگی های ساده استخوان های بلند </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B14C420D-4525-4DA0-A667-C8BE9A798139}" type="slidenum">
              <a:rPr lang="en-US" smtClean="0">
                <a:solidFill>
                  <a:srgbClr val="FFFFFF"/>
                </a:solidFill>
              </a:rPr>
              <a:pPr>
                <a:defRPr/>
              </a:pPr>
              <a:t>35</a:t>
            </a:fld>
            <a:endParaRPr lang="en-US">
              <a:solidFill>
                <a:srgbClr val="FFFFFF"/>
              </a:solidFill>
            </a:endParaRPr>
          </a:p>
        </p:txBody>
      </p:sp>
    </p:spTree>
    <p:extLst>
      <p:ext uri="{BB962C8B-B14F-4D97-AF65-F5344CB8AC3E}">
        <p14:creationId xmlns:p14="http://schemas.microsoft.com/office/powerpoint/2010/main" val="1620458914"/>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6296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5F63CF40-33D2-4174-974F-89570502552F}" type="slidenum">
              <a:rPr lang="en-US" smtClean="0">
                <a:solidFill>
                  <a:srgbClr val="FFFFFF"/>
                </a:solidFill>
              </a:rPr>
              <a:pPr>
                <a:defRPr/>
              </a:pPr>
              <a:t>36</a:t>
            </a:fld>
            <a:endParaRPr lang="en-US">
              <a:solidFill>
                <a:srgbClr val="FFFFFF"/>
              </a:solidFill>
            </a:endParaRPr>
          </a:p>
        </p:txBody>
      </p:sp>
    </p:spTree>
    <p:extLst>
      <p:ext uri="{BB962C8B-B14F-4D97-AF65-F5344CB8AC3E}">
        <p14:creationId xmlns:p14="http://schemas.microsoft.com/office/powerpoint/2010/main" val="1068097981"/>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6000" b="1" dirty="0" smtClean="0">
                <a:solidFill>
                  <a:srgbClr val="FF0000"/>
                </a:solidFill>
                <a:effectLst/>
                <a:latin typeface="+mn-lt"/>
              </a:rPr>
              <a:t>تریاژ--- نکات مهم </a:t>
            </a:r>
            <a:endParaRPr lang="en-US" sz="6000" b="1" dirty="0">
              <a:solidFill>
                <a:srgbClr val="FF0000"/>
              </a:solidFill>
              <a:effectLst/>
              <a:latin typeface="+mn-lt"/>
            </a:endParaRPr>
          </a:p>
        </p:txBody>
      </p:sp>
      <p:sp>
        <p:nvSpPr>
          <p:cNvPr id="46083" name="Content Placeholder 2"/>
          <p:cNvSpPr>
            <a:spLocks noGrp="1"/>
          </p:cNvSpPr>
          <p:nvPr>
            <p:ph idx="1"/>
          </p:nvPr>
        </p:nvSpPr>
        <p:spPr>
          <a:xfrm>
            <a:off x="228600" y="1752600"/>
            <a:ext cx="8686800" cy="4953000"/>
          </a:xfrm>
        </p:spPr>
        <p:txBody>
          <a:bodyPr/>
          <a:lstStyle/>
          <a:p>
            <a:pPr algn="r" rtl="1"/>
            <a:r>
              <a:rPr lang="fa-IR" altLang="en-US" sz="3600" b="1" dirty="0" smtClean="0">
                <a:solidFill>
                  <a:schemeClr val="bg1"/>
                </a:solidFill>
                <a:effectLst/>
              </a:rPr>
              <a:t> تریاژ اولیه بر ارائه فوریت های پزشکی مقدم است </a:t>
            </a:r>
          </a:p>
          <a:p>
            <a:pPr algn="r" rtl="1"/>
            <a:r>
              <a:rPr lang="fa-IR" altLang="en-US" sz="3600" b="1" dirty="0" smtClean="0">
                <a:solidFill>
                  <a:schemeClr val="bg1"/>
                </a:solidFill>
                <a:effectLst/>
              </a:rPr>
              <a:t>فوریت های پزشکی قابل ارائه توسط تیم تریاژ شامل : </a:t>
            </a:r>
          </a:p>
          <a:p>
            <a:pPr algn="r" rtl="1">
              <a:buFont typeface="Wingdings" pitchFamily="2" charset="2"/>
              <a:buNone/>
            </a:pPr>
            <a:r>
              <a:rPr lang="fa-IR" altLang="en-US" sz="3600" b="1" dirty="0" smtClean="0">
                <a:solidFill>
                  <a:schemeClr val="bg1"/>
                </a:solidFill>
                <a:effectLst/>
              </a:rPr>
              <a:t>-- کنترل خونریزی های شدید قابل رویت </a:t>
            </a:r>
          </a:p>
          <a:p>
            <a:pPr algn="r" rtl="1">
              <a:buFont typeface="Wingdings" pitchFamily="2" charset="2"/>
              <a:buNone/>
            </a:pPr>
            <a:r>
              <a:rPr lang="fa-IR" altLang="en-US" sz="3600" b="1" dirty="0" smtClean="0">
                <a:solidFill>
                  <a:schemeClr val="bg1"/>
                </a:solidFill>
                <a:effectLst/>
              </a:rPr>
              <a:t>-- باز کردن راه هوایی </a:t>
            </a:r>
          </a:p>
          <a:p>
            <a:pPr algn="r" rtl="1">
              <a:buFont typeface="Wingdings" pitchFamily="2" charset="2"/>
              <a:buNone/>
            </a:pPr>
            <a:endParaRPr lang="en-US" altLang="en-US" sz="3600" b="1" dirty="0" smtClean="0">
              <a:solidFill>
                <a:schemeClr val="bg1"/>
              </a:solidFill>
              <a:effectLst/>
            </a:endParaRPr>
          </a:p>
        </p:txBody>
      </p:sp>
      <p:sp>
        <p:nvSpPr>
          <p:cNvPr id="4" name="Slide Number Placeholder 3"/>
          <p:cNvSpPr>
            <a:spLocks noGrp="1"/>
          </p:cNvSpPr>
          <p:nvPr>
            <p:ph type="sldNum" sz="quarter" idx="12"/>
          </p:nvPr>
        </p:nvSpPr>
        <p:spPr/>
        <p:txBody>
          <a:bodyPr/>
          <a:lstStyle/>
          <a:p>
            <a:pPr>
              <a:defRPr/>
            </a:pPr>
            <a:fld id="{02E7D07B-206A-4FF0-A9DF-8AB8F31A97E9}" type="slidenum">
              <a:rPr lang="en-US" smtClean="0">
                <a:solidFill>
                  <a:srgbClr val="FFFFFF"/>
                </a:solidFill>
              </a:rPr>
              <a:pPr>
                <a:defRPr/>
              </a:pPr>
              <a:t>37</a:t>
            </a:fld>
            <a:endParaRPr lang="en-US">
              <a:solidFill>
                <a:srgbClr val="FFFFFF"/>
              </a:solidFill>
            </a:endParaRPr>
          </a:p>
        </p:txBody>
      </p:sp>
    </p:spTree>
    <p:extLst>
      <p:ext uri="{BB962C8B-B14F-4D97-AF65-F5344CB8AC3E}">
        <p14:creationId xmlns:p14="http://schemas.microsoft.com/office/powerpoint/2010/main" val="3322950880"/>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395288"/>
            <a:ext cx="8610600" cy="5891212"/>
          </a:xfrm>
        </p:spPr>
      </p:pic>
      <p:sp>
        <p:nvSpPr>
          <p:cNvPr id="6" name="Slide Number Placeholder 5"/>
          <p:cNvSpPr>
            <a:spLocks noGrp="1"/>
          </p:cNvSpPr>
          <p:nvPr>
            <p:ph type="sldNum" sz="quarter" idx="12"/>
          </p:nvPr>
        </p:nvSpPr>
        <p:spPr/>
        <p:txBody>
          <a:bodyPr/>
          <a:lstStyle/>
          <a:p>
            <a:pPr>
              <a:defRPr/>
            </a:pPr>
            <a:fld id="{21184414-9D56-4386-B195-E35BC94CEC9B}" type="slidenum">
              <a:rPr lang="en-US" smtClean="0">
                <a:solidFill>
                  <a:srgbClr val="FFFFFF"/>
                </a:solidFill>
              </a:rPr>
              <a:pPr>
                <a:defRPr/>
              </a:pPr>
              <a:t>38</a:t>
            </a:fld>
            <a:endParaRPr lang="en-US">
              <a:solidFill>
                <a:srgbClr val="FFFFFF"/>
              </a:solidFill>
            </a:endParaRPr>
          </a:p>
        </p:txBody>
      </p:sp>
    </p:spTree>
    <p:extLst>
      <p:ext uri="{BB962C8B-B14F-4D97-AF65-F5344CB8AC3E}">
        <p14:creationId xmlns:p14="http://schemas.microsoft.com/office/powerpoint/2010/main" val="2548626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solidFill>
        </p:spPr>
        <p:txBody>
          <a:bodyPr/>
          <a:lstStyle/>
          <a:p>
            <a:pPr>
              <a:defRPr/>
            </a:pPr>
            <a:r>
              <a:rPr lang="en-US" sz="5400" b="1" dirty="0" smtClean="0">
                <a:solidFill>
                  <a:srgbClr val="FF0000"/>
                </a:solidFill>
                <a:effectLst/>
                <a:latin typeface="+mn-lt"/>
              </a:rPr>
              <a:t>START</a:t>
            </a:r>
            <a:r>
              <a:rPr lang="fa-IR" sz="5400" b="1" dirty="0" smtClean="0">
                <a:solidFill>
                  <a:srgbClr val="FF0000"/>
                </a:solidFill>
                <a:effectLst/>
                <a:latin typeface="+mn-lt"/>
              </a:rPr>
              <a:t>روش تریاژ     </a:t>
            </a:r>
            <a:endParaRPr lang="en-US" sz="5400" b="1" dirty="0">
              <a:solidFill>
                <a:srgbClr val="FF0000"/>
              </a:solidFill>
              <a:effectLst/>
              <a:latin typeface="+mn-lt"/>
            </a:endParaRPr>
          </a:p>
        </p:txBody>
      </p:sp>
      <p:sp>
        <p:nvSpPr>
          <p:cNvPr id="47107" name="Content Placeholder 2"/>
          <p:cNvSpPr>
            <a:spLocks noGrp="1"/>
          </p:cNvSpPr>
          <p:nvPr>
            <p:ph idx="1"/>
          </p:nvPr>
        </p:nvSpPr>
        <p:spPr>
          <a:xfrm>
            <a:off x="0" y="1066800"/>
            <a:ext cx="8991600" cy="5791200"/>
          </a:xfrm>
        </p:spPr>
        <p:txBody>
          <a:bodyPr/>
          <a:lstStyle/>
          <a:p>
            <a:pPr algn="r" rtl="1"/>
            <a:r>
              <a:rPr lang="fa-IR" altLang="en-US" sz="2800" b="1" smtClean="0">
                <a:solidFill>
                  <a:schemeClr val="bg1"/>
                </a:solidFill>
                <a:effectLst/>
              </a:rPr>
              <a:t>روشی پیشنهادی در بزرگسالان و کودکان با سن بیش  از 8 سال و دارای وزن بیش از 40 کیلوگرم </a:t>
            </a:r>
          </a:p>
          <a:p>
            <a:pPr algn="r" rtl="1"/>
            <a:r>
              <a:rPr lang="fa-IR" altLang="en-US" sz="2800" b="1" smtClean="0">
                <a:solidFill>
                  <a:schemeClr val="bg1"/>
                </a:solidFill>
                <a:effectLst/>
              </a:rPr>
              <a:t> چهار معیار ارزیابی در تریاژ به روش </a:t>
            </a:r>
            <a:r>
              <a:rPr lang="en-US" altLang="en-US" sz="2800" b="1" smtClean="0">
                <a:solidFill>
                  <a:schemeClr val="bg1"/>
                </a:solidFill>
                <a:effectLst/>
              </a:rPr>
              <a:t>START</a:t>
            </a:r>
            <a:r>
              <a:rPr lang="fa-IR" altLang="en-US" sz="2800" b="1" smtClean="0">
                <a:solidFill>
                  <a:schemeClr val="bg1"/>
                </a:solidFill>
                <a:effectLst/>
              </a:rPr>
              <a:t> : </a:t>
            </a:r>
          </a:p>
          <a:p>
            <a:pPr algn="r" rtl="1">
              <a:buFont typeface="Wingdings" pitchFamily="2" charset="2"/>
              <a:buNone/>
            </a:pPr>
            <a:r>
              <a:rPr lang="fa-IR" altLang="en-US" sz="2800" b="1" smtClean="0">
                <a:solidFill>
                  <a:schemeClr val="bg1"/>
                </a:solidFill>
                <a:effectLst/>
              </a:rPr>
              <a:t>    </a:t>
            </a:r>
            <a:r>
              <a:rPr lang="fa-IR" altLang="en-US" sz="2800" b="1" smtClean="0">
                <a:solidFill>
                  <a:srgbClr val="FF0066"/>
                </a:solidFill>
                <a:effectLst/>
              </a:rPr>
              <a:t>1- توانایی حرکت و راه رفتن : </a:t>
            </a:r>
          </a:p>
          <a:p>
            <a:pPr algn="r" rtl="1">
              <a:buFont typeface="Wingdings" pitchFamily="2" charset="2"/>
              <a:buNone/>
            </a:pPr>
            <a:r>
              <a:rPr lang="fa-IR" altLang="en-US" sz="2800" b="1" smtClean="0">
                <a:solidFill>
                  <a:schemeClr val="bg1"/>
                </a:solidFill>
                <a:effectLst/>
              </a:rPr>
              <a:t>   هر مصدومی که قادر به راه رفتن باشد ، فارغ از صدمه ای که دیده ، در گروه سرپایی قرار می گیرد </a:t>
            </a:r>
          </a:p>
          <a:p>
            <a:pPr algn="r" rtl="1">
              <a:buFont typeface="Wingdings" pitchFamily="2" charset="2"/>
              <a:buNone/>
            </a:pPr>
            <a:r>
              <a:rPr lang="fa-IR" altLang="en-US" sz="2800" b="1" smtClean="0">
                <a:solidFill>
                  <a:schemeClr val="bg1"/>
                </a:solidFill>
                <a:effectLst/>
              </a:rPr>
              <a:t>    </a:t>
            </a:r>
            <a:r>
              <a:rPr lang="fa-IR" altLang="en-US" sz="2800" b="1" smtClean="0">
                <a:solidFill>
                  <a:srgbClr val="FF0066"/>
                </a:solidFill>
                <a:effectLst/>
              </a:rPr>
              <a:t>2- تنفس : </a:t>
            </a:r>
          </a:p>
          <a:p>
            <a:pPr algn="r" rtl="1">
              <a:buFont typeface="Wingdings" pitchFamily="2" charset="2"/>
              <a:buNone/>
            </a:pPr>
            <a:r>
              <a:rPr lang="fa-IR" altLang="en-US" sz="2800" b="1" smtClean="0">
                <a:solidFill>
                  <a:schemeClr val="bg1"/>
                </a:solidFill>
                <a:effectLst/>
              </a:rPr>
              <a:t>    هر مصدوم با تنفس بیش از 30 بار در دقیقه</a:t>
            </a:r>
          </a:p>
          <a:p>
            <a:pPr algn="just" rtl="1">
              <a:buFont typeface="Wingdings" pitchFamily="2" charset="2"/>
              <a:buNone/>
            </a:pPr>
            <a:r>
              <a:rPr lang="fa-IR" altLang="en-US" sz="2800" b="1" smtClean="0">
                <a:solidFill>
                  <a:schemeClr val="bg1"/>
                </a:solidFill>
                <a:effectLst/>
              </a:rPr>
              <a:t>   هر مصدوم با تنفس کمتر از 30 بار در دقیقه &gt;&gt; بررسی پرفیوژن</a:t>
            </a:r>
            <a:endParaRPr lang="fa-IR" altLang="en-US" sz="2800" b="1" smtClean="0">
              <a:solidFill>
                <a:srgbClr val="FF0066"/>
              </a:solidFill>
              <a:effectLst/>
            </a:endParaRPr>
          </a:p>
          <a:p>
            <a:pPr algn="r" rtl="1">
              <a:buFont typeface="Wingdings" pitchFamily="2" charset="2"/>
              <a:buNone/>
            </a:pPr>
            <a:r>
              <a:rPr lang="fa-IR" altLang="en-US" sz="2800" b="1" smtClean="0">
                <a:solidFill>
                  <a:srgbClr val="FF0066"/>
                </a:solidFill>
                <a:effectLst/>
              </a:rPr>
              <a:t>** در صورت عدم تنفس &gt;&gt; بازکردن راه هوایی &gt;&gt; در صورت برقراری تنفس                 – عدم برقراری تنفس</a:t>
            </a:r>
          </a:p>
          <a:p>
            <a:pPr algn="r" rtl="1">
              <a:buFont typeface="Wingdings" pitchFamily="2" charset="2"/>
              <a:buNone/>
            </a:pPr>
            <a:endParaRPr lang="en-US" altLang="en-US" sz="2800" b="1" smtClean="0">
              <a:solidFill>
                <a:schemeClr val="bg1"/>
              </a:solidFill>
              <a:effectLst/>
            </a:endParaRPr>
          </a:p>
        </p:txBody>
      </p:sp>
      <p:sp>
        <p:nvSpPr>
          <p:cNvPr id="4" name="Rectangle 3"/>
          <p:cNvSpPr/>
          <p:nvPr/>
        </p:nvSpPr>
        <p:spPr>
          <a:xfrm>
            <a:off x="3962400" y="3505200"/>
            <a:ext cx="1219200" cy="381000"/>
          </a:xfrm>
          <a:prstGeom prst="rect">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4"/>
          <p:cNvSpPr/>
          <p:nvPr/>
        </p:nvSpPr>
        <p:spPr>
          <a:xfrm>
            <a:off x="1600200" y="4572000"/>
            <a:ext cx="1447800" cy="381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Rectangle 5"/>
          <p:cNvSpPr/>
          <p:nvPr/>
        </p:nvSpPr>
        <p:spPr>
          <a:xfrm>
            <a:off x="6477000" y="6019800"/>
            <a:ext cx="1371600" cy="381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 name="Rectangle 6"/>
          <p:cNvSpPr/>
          <p:nvPr/>
        </p:nvSpPr>
        <p:spPr>
          <a:xfrm>
            <a:off x="1981200" y="6019800"/>
            <a:ext cx="1600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a:defRPr/>
            </a:pPr>
            <a:fld id="{0B235F81-11C9-4760-A031-9E019D3DE90B}" type="slidenum">
              <a:rPr lang="en-US" smtClean="0">
                <a:solidFill>
                  <a:srgbClr val="FFFFFF"/>
                </a:solidFill>
              </a:rPr>
              <a:pPr>
                <a:defRPr/>
              </a:pPr>
              <a:t>39</a:t>
            </a:fld>
            <a:endParaRPr lang="en-US">
              <a:solidFill>
                <a:srgbClr val="FFFFFF"/>
              </a:solidFill>
            </a:endParaRPr>
          </a:p>
        </p:txBody>
      </p:sp>
    </p:spTree>
    <p:extLst>
      <p:ext uri="{BB962C8B-B14F-4D97-AF65-F5344CB8AC3E}">
        <p14:creationId xmlns:p14="http://schemas.microsoft.com/office/powerpoint/2010/main" val="4157761552"/>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rot="5400000">
            <a:off x="342900" y="2781300"/>
            <a:ext cx="3733800" cy="4419600"/>
          </a:xfrm>
          <a:prstGeom prst="rect">
            <a:avLst/>
          </a:prstGeom>
          <a:noFill/>
          <a:ln w="9525">
            <a:noFill/>
            <a:miter lim="800000"/>
            <a:headEnd/>
            <a:tailEnd/>
          </a:ln>
          <a:effectLst/>
          <a:scene3d>
            <a:camera prst="orthographicFront">
              <a:rot lat="20999994" lon="0" rev="21599994"/>
            </a:camera>
            <a:lightRig rig="threePt" dir="t"/>
          </a:scene3d>
        </p:spPr>
      </p:pic>
      <p:pic>
        <p:nvPicPr>
          <p:cNvPr id="184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4196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8"/>
          <p:cNvSpPr>
            <a:spLocks noChangeArrowheads="1"/>
          </p:cNvSpPr>
          <p:nvPr/>
        </p:nvSpPr>
        <p:spPr bwMode="auto">
          <a:xfrm>
            <a:off x="228600" y="2362200"/>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fa-IR" altLang="en-US" sz="4000" b="1" smtClean="0">
                <a:solidFill>
                  <a:srgbClr val="FF0000"/>
                </a:solidFill>
              </a:rPr>
              <a:t>آتش سوزی </a:t>
            </a:r>
            <a:endParaRPr lang="en-US" altLang="en-US" sz="4000" b="1" smtClean="0">
              <a:solidFill>
                <a:srgbClr val="FF0000"/>
              </a:solidFill>
            </a:endParaRPr>
          </a:p>
        </p:txBody>
      </p:sp>
      <p:sp>
        <p:nvSpPr>
          <p:cNvPr id="18437" name="Rectangle 9"/>
          <p:cNvSpPr>
            <a:spLocks noChangeArrowheads="1"/>
          </p:cNvSpPr>
          <p:nvPr/>
        </p:nvSpPr>
        <p:spPr bwMode="auto">
          <a:xfrm>
            <a:off x="6096000" y="38862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fa-IR" altLang="en-US" sz="4000" b="1" smtClean="0">
                <a:solidFill>
                  <a:srgbClr val="FF0000"/>
                </a:solidFill>
              </a:rPr>
              <a:t>سقوط هواپیما</a:t>
            </a:r>
            <a:endParaRPr lang="en-US" altLang="en-US" sz="4000" b="1" smtClean="0">
              <a:solidFill>
                <a:srgbClr val="FF0000"/>
              </a:solidFill>
            </a:endParaRPr>
          </a:p>
        </p:txBody>
      </p:sp>
      <p:sp>
        <p:nvSpPr>
          <p:cNvPr id="6" name="Slide Number Placeholder 5"/>
          <p:cNvSpPr>
            <a:spLocks noGrp="1"/>
          </p:cNvSpPr>
          <p:nvPr>
            <p:ph type="sldNum" sz="quarter" idx="12"/>
          </p:nvPr>
        </p:nvSpPr>
        <p:spPr/>
        <p:txBody>
          <a:bodyPr/>
          <a:lstStyle/>
          <a:p>
            <a:pPr>
              <a:defRPr/>
            </a:pPr>
            <a:fld id="{E82D7C9B-1962-41D9-91A9-7B9E99B6B947}" type="slidenum">
              <a:rPr lang="en-US" smtClean="0">
                <a:solidFill>
                  <a:srgbClr val="FFFFFF"/>
                </a:solidFill>
              </a:rPr>
              <a:pPr>
                <a:defRPr/>
              </a:pPr>
              <a:t>4</a:t>
            </a:fld>
            <a:endParaRPr lang="en-US">
              <a:solidFill>
                <a:srgbClr val="FFFFFF"/>
              </a:solidFill>
            </a:endParaRPr>
          </a:p>
        </p:txBody>
      </p:sp>
    </p:spTree>
    <p:extLst>
      <p:ext uri="{BB962C8B-B14F-4D97-AF65-F5344CB8AC3E}">
        <p14:creationId xmlns:p14="http://schemas.microsoft.com/office/powerpoint/2010/main" val="843930588"/>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solidFill>
        </p:spPr>
        <p:txBody>
          <a:bodyPr/>
          <a:lstStyle/>
          <a:p>
            <a:pPr>
              <a:defRPr/>
            </a:pPr>
            <a:r>
              <a:rPr lang="en-US" sz="5400" b="1" dirty="0" smtClean="0">
                <a:solidFill>
                  <a:srgbClr val="FF0000"/>
                </a:solidFill>
                <a:effectLst/>
                <a:latin typeface="+mn-lt"/>
              </a:rPr>
              <a:t>START</a:t>
            </a:r>
            <a:r>
              <a:rPr lang="fa-IR" sz="5400" b="1" dirty="0" smtClean="0">
                <a:solidFill>
                  <a:srgbClr val="FF0000"/>
                </a:solidFill>
                <a:effectLst/>
                <a:latin typeface="+mn-lt"/>
              </a:rPr>
              <a:t>روش تریاژ(ادامه)     </a:t>
            </a:r>
            <a:endParaRPr lang="en-US" sz="5400" b="1" dirty="0">
              <a:solidFill>
                <a:srgbClr val="FF0000"/>
              </a:solidFill>
              <a:effectLst/>
              <a:latin typeface="+mn-lt"/>
            </a:endParaRPr>
          </a:p>
        </p:txBody>
      </p:sp>
      <p:sp>
        <p:nvSpPr>
          <p:cNvPr id="48131" name="Content Placeholder 2"/>
          <p:cNvSpPr>
            <a:spLocks noGrp="1"/>
          </p:cNvSpPr>
          <p:nvPr>
            <p:ph idx="1"/>
          </p:nvPr>
        </p:nvSpPr>
        <p:spPr>
          <a:xfrm>
            <a:off x="152400" y="1219200"/>
            <a:ext cx="8610600" cy="5486400"/>
          </a:xfrm>
        </p:spPr>
        <p:txBody>
          <a:bodyPr/>
          <a:lstStyle/>
          <a:p>
            <a:pPr algn="r" rtl="1">
              <a:buFont typeface="Wingdings" pitchFamily="2" charset="2"/>
              <a:buNone/>
            </a:pPr>
            <a:r>
              <a:rPr lang="fa-IR" altLang="en-US" sz="2800" b="1" smtClean="0">
                <a:solidFill>
                  <a:srgbClr val="FF0066"/>
                </a:solidFill>
                <a:effectLst/>
              </a:rPr>
              <a:t> 3- سیستم خونرسانی (پرفیوژن)</a:t>
            </a:r>
          </a:p>
          <a:p>
            <a:pPr algn="r" rtl="1">
              <a:buFont typeface="Wingdings" pitchFamily="2" charset="2"/>
              <a:buNone/>
            </a:pPr>
            <a:r>
              <a:rPr lang="fa-IR" altLang="en-US" sz="2800" b="1" smtClean="0">
                <a:solidFill>
                  <a:schemeClr val="bg1"/>
                </a:solidFill>
                <a:effectLst/>
              </a:rPr>
              <a:t> در صورت پرشدن مجدد مویرگی طولانی تراز 2 ثانیه / عدم  لمس نبض رادیال </a:t>
            </a:r>
          </a:p>
          <a:p>
            <a:pPr algn="r" rtl="1">
              <a:buFont typeface="Wingdings" pitchFamily="2" charset="2"/>
              <a:buNone/>
            </a:pPr>
            <a:r>
              <a:rPr lang="fa-IR" altLang="en-US" sz="2800" b="1" smtClean="0">
                <a:solidFill>
                  <a:schemeClr val="bg1"/>
                </a:solidFill>
                <a:effectLst/>
              </a:rPr>
              <a:t> در صورت پرشدن مجدد مویرگی در کمتر  از 2 ثانیه /  لمس نبض رادیال &gt;&gt; بررسی سیستم عصبی</a:t>
            </a:r>
          </a:p>
          <a:p>
            <a:pPr algn="r" rtl="1">
              <a:buFont typeface="Wingdings" pitchFamily="2" charset="2"/>
              <a:buNone/>
            </a:pPr>
            <a:r>
              <a:rPr lang="fa-IR" altLang="en-US" sz="2800" b="1" smtClean="0">
                <a:solidFill>
                  <a:srgbClr val="FF0066"/>
                </a:solidFill>
                <a:effectLst/>
              </a:rPr>
              <a:t>*** در صورت خونریزی خارجی مشهود ، بانداژ فشاری یا فشار روی نقاط فشار و در صورت شوک ، بالا قرار دادن اندام تحتانی ***  </a:t>
            </a:r>
          </a:p>
          <a:p>
            <a:pPr algn="r" rtl="1">
              <a:buFont typeface="Wingdings" pitchFamily="2" charset="2"/>
              <a:buNone/>
            </a:pPr>
            <a:r>
              <a:rPr lang="fa-IR" altLang="en-US" sz="2800" b="1" smtClean="0">
                <a:solidFill>
                  <a:schemeClr val="bg1"/>
                </a:solidFill>
                <a:effectLst/>
              </a:rPr>
              <a:t> 4- سیستم عصبی : </a:t>
            </a:r>
          </a:p>
          <a:p>
            <a:pPr algn="r" rtl="1">
              <a:buFont typeface="Wingdings" pitchFamily="2" charset="2"/>
              <a:buNone/>
            </a:pPr>
            <a:r>
              <a:rPr lang="fa-IR" altLang="en-US" sz="2800" b="1" smtClean="0">
                <a:solidFill>
                  <a:schemeClr val="bg1"/>
                </a:solidFill>
                <a:effectLst/>
              </a:rPr>
              <a:t> اجرای دستورات ساده </a:t>
            </a:r>
          </a:p>
          <a:p>
            <a:pPr algn="r" rtl="1">
              <a:buFont typeface="Wingdings" pitchFamily="2" charset="2"/>
              <a:buNone/>
            </a:pPr>
            <a:r>
              <a:rPr lang="fa-IR" altLang="en-US" sz="2800" b="1" smtClean="0">
                <a:solidFill>
                  <a:schemeClr val="bg1"/>
                </a:solidFill>
                <a:effectLst/>
              </a:rPr>
              <a:t> عدم اجرای دستورات / عدم هوشیاری  </a:t>
            </a:r>
            <a:endParaRPr lang="en-US" altLang="en-US" sz="2800" b="1" smtClean="0">
              <a:solidFill>
                <a:schemeClr val="bg1"/>
              </a:solidFill>
              <a:effectLst/>
            </a:endParaRPr>
          </a:p>
        </p:txBody>
      </p:sp>
      <p:sp>
        <p:nvSpPr>
          <p:cNvPr id="4" name="Rectangle 3"/>
          <p:cNvSpPr/>
          <p:nvPr/>
        </p:nvSpPr>
        <p:spPr>
          <a:xfrm>
            <a:off x="5867400" y="2209800"/>
            <a:ext cx="1600200" cy="381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0000"/>
              </a:solidFill>
            </a:endParaRPr>
          </a:p>
        </p:txBody>
      </p:sp>
      <p:sp>
        <p:nvSpPr>
          <p:cNvPr id="5" name="Rectangle 4"/>
          <p:cNvSpPr/>
          <p:nvPr/>
        </p:nvSpPr>
        <p:spPr>
          <a:xfrm>
            <a:off x="3810000" y="5105400"/>
            <a:ext cx="1828800" cy="381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Rectangle 5"/>
          <p:cNvSpPr/>
          <p:nvPr/>
        </p:nvSpPr>
        <p:spPr>
          <a:xfrm>
            <a:off x="2438400" y="5638800"/>
            <a:ext cx="1600200" cy="3810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0000"/>
              </a:solidFill>
            </a:endParaRPr>
          </a:p>
        </p:txBody>
      </p:sp>
      <p:sp>
        <p:nvSpPr>
          <p:cNvPr id="7" name="Slide Number Placeholder 6"/>
          <p:cNvSpPr>
            <a:spLocks noGrp="1"/>
          </p:cNvSpPr>
          <p:nvPr>
            <p:ph type="sldNum" sz="quarter" idx="12"/>
          </p:nvPr>
        </p:nvSpPr>
        <p:spPr/>
        <p:txBody>
          <a:bodyPr/>
          <a:lstStyle/>
          <a:p>
            <a:pPr>
              <a:defRPr/>
            </a:pPr>
            <a:fld id="{B9888BF6-74A7-46F7-9F44-0F3C677EE843}" type="slidenum">
              <a:rPr lang="en-US" smtClean="0">
                <a:solidFill>
                  <a:srgbClr val="FFFFFF"/>
                </a:solidFill>
              </a:rPr>
              <a:pPr>
                <a:defRPr/>
              </a:pPr>
              <a:t>40</a:t>
            </a:fld>
            <a:endParaRPr lang="en-US">
              <a:solidFill>
                <a:srgbClr val="FFFFFF"/>
              </a:solidFill>
            </a:endParaRPr>
          </a:p>
        </p:txBody>
      </p:sp>
    </p:spTree>
    <p:extLst>
      <p:ext uri="{BB962C8B-B14F-4D97-AF65-F5344CB8AC3E}">
        <p14:creationId xmlns:p14="http://schemas.microsoft.com/office/powerpoint/2010/main" val="3698560970"/>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1"/>
          <p:cNvSpPr>
            <a:spLocks noChangeArrowheads="1"/>
          </p:cNvSpPr>
          <p:nvPr/>
        </p:nvSpPr>
        <p:spPr bwMode="auto">
          <a:xfrm>
            <a:off x="2000250" y="214313"/>
            <a:ext cx="3003550" cy="447675"/>
          </a:xfrm>
          <a:prstGeom prst="rect">
            <a:avLst/>
          </a:prstGeom>
          <a:solidFill>
            <a:srgbClr val="FFC000"/>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2000" b="1" smtClean="0">
                <a:solidFill>
                  <a:srgbClr val="000066"/>
                </a:solidFill>
                <a:cs typeface="B Titr" pitchFamily="2" charset="-78"/>
              </a:rPr>
              <a:t>مصدوم قادر به راه رفتن است</a:t>
            </a:r>
            <a:endParaRPr lang="en-US" altLang="en-US" sz="2000" b="1" smtClean="0">
              <a:solidFill>
                <a:srgbClr val="000066"/>
              </a:solidFill>
              <a:cs typeface="B Titr" pitchFamily="2" charset="-78"/>
            </a:endParaRPr>
          </a:p>
        </p:txBody>
      </p:sp>
      <p:sp>
        <p:nvSpPr>
          <p:cNvPr id="31747" name="Oval 22"/>
          <p:cNvSpPr>
            <a:spLocks noChangeArrowheads="1"/>
          </p:cNvSpPr>
          <p:nvPr/>
        </p:nvSpPr>
        <p:spPr bwMode="auto">
          <a:xfrm>
            <a:off x="2270125" y="1704975"/>
            <a:ext cx="1944688" cy="914400"/>
          </a:xfrm>
          <a:prstGeom prst="ellipse">
            <a:avLst/>
          </a:prstGeom>
          <a:solidFill>
            <a:srgbClr val="FFC000"/>
          </a:solidFill>
          <a:ln w="12700">
            <a:solidFill>
              <a:schemeClr val="tx1"/>
            </a:solidFill>
            <a:round/>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b="1" smtClean="0">
                <a:solidFill>
                  <a:srgbClr val="000066"/>
                </a:solidFill>
                <a:cs typeface="B Titr" pitchFamily="2" charset="-78"/>
              </a:rPr>
              <a:t>تنفس خود بخود دارد</a:t>
            </a:r>
            <a:endParaRPr lang="en-US" altLang="en-US" sz="1800" b="1" smtClean="0">
              <a:solidFill>
                <a:srgbClr val="000066"/>
              </a:solidFill>
              <a:cs typeface="B Titr" pitchFamily="2" charset="-78"/>
            </a:endParaRPr>
          </a:p>
        </p:txBody>
      </p:sp>
      <p:sp>
        <p:nvSpPr>
          <p:cNvPr id="31748" name="Rectangle 27"/>
          <p:cNvSpPr>
            <a:spLocks noChangeArrowheads="1"/>
          </p:cNvSpPr>
          <p:nvPr/>
        </p:nvSpPr>
        <p:spPr bwMode="auto">
          <a:xfrm>
            <a:off x="227013" y="1890713"/>
            <a:ext cx="844550" cy="528637"/>
          </a:xfrm>
          <a:prstGeom prst="rect">
            <a:avLst/>
          </a:prstGeom>
          <a:solidFill>
            <a:schemeClr val="tx1"/>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400" b="1" smtClean="0">
                <a:solidFill>
                  <a:srgbClr val="000066"/>
                </a:solidFill>
                <a:cs typeface="B Titr" pitchFamily="2" charset="-78"/>
              </a:rPr>
              <a:t>بازکردن</a:t>
            </a:r>
          </a:p>
          <a:p>
            <a:pPr algn="ctr" rtl="1" eaLnBrk="1" fontAlgn="base" hangingPunct="1">
              <a:spcBef>
                <a:spcPct val="0"/>
              </a:spcBef>
              <a:spcAft>
                <a:spcPct val="0"/>
              </a:spcAft>
              <a:buClrTx/>
              <a:buSzTx/>
              <a:buFontTx/>
              <a:buNone/>
            </a:pPr>
            <a:r>
              <a:rPr lang="fa-IR" altLang="en-US" sz="1400" b="1" smtClean="0">
                <a:solidFill>
                  <a:srgbClr val="000066"/>
                </a:solidFill>
                <a:cs typeface="B Titr" pitchFamily="2" charset="-78"/>
              </a:rPr>
              <a:t> راه هوایی</a:t>
            </a:r>
            <a:endParaRPr lang="en-US" altLang="en-US" sz="1400" b="1" smtClean="0">
              <a:solidFill>
                <a:srgbClr val="000066"/>
              </a:solidFill>
              <a:cs typeface="B Titr" pitchFamily="2" charset="-78"/>
            </a:endParaRPr>
          </a:p>
        </p:txBody>
      </p:sp>
      <p:sp>
        <p:nvSpPr>
          <p:cNvPr id="31749" name="Rectangle 28"/>
          <p:cNvSpPr>
            <a:spLocks noChangeArrowheads="1"/>
          </p:cNvSpPr>
          <p:nvPr/>
        </p:nvSpPr>
        <p:spPr bwMode="auto">
          <a:xfrm>
            <a:off x="5786438" y="1919288"/>
            <a:ext cx="1655762" cy="500062"/>
          </a:xfrm>
          <a:prstGeom prst="rect">
            <a:avLst/>
          </a:prstGeom>
          <a:solidFill>
            <a:srgbClr val="FFC000"/>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b="1" smtClean="0">
                <a:solidFill>
                  <a:srgbClr val="000066"/>
                </a:solidFill>
                <a:cs typeface="B Titr" pitchFamily="2" charset="-78"/>
              </a:rPr>
              <a:t>شمارش تعداد تنفس</a:t>
            </a:r>
            <a:endParaRPr lang="en-US" altLang="en-US" sz="1800" b="1" smtClean="0">
              <a:solidFill>
                <a:srgbClr val="000066"/>
              </a:solidFill>
              <a:cs typeface="B Titr" pitchFamily="2" charset="-78"/>
            </a:endParaRPr>
          </a:p>
        </p:txBody>
      </p:sp>
      <p:sp>
        <p:nvSpPr>
          <p:cNvPr id="31750" name="Rectangle 33"/>
          <p:cNvSpPr>
            <a:spLocks noChangeArrowheads="1"/>
          </p:cNvSpPr>
          <p:nvPr/>
        </p:nvSpPr>
        <p:spPr bwMode="auto">
          <a:xfrm>
            <a:off x="214313" y="2847975"/>
            <a:ext cx="2317750" cy="428625"/>
          </a:xfrm>
          <a:prstGeom prst="rect">
            <a:avLst/>
          </a:prstGeom>
          <a:solidFill>
            <a:schemeClr val="tx1"/>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b="1" smtClean="0">
                <a:solidFill>
                  <a:srgbClr val="000066"/>
                </a:solidFill>
                <a:cs typeface="B Titr" pitchFamily="2" charset="-78"/>
              </a:rPr>
              <a:t>تنفس خود بخود برقرار شد؟</a:t>
            </a:r>
            <a:endParaRPr lang="en-US" altLang="en-US" sz="1800" b="1" smtClean="0">
              <a:solidFill>
                <a:srgbClr val="000066"/>
              </a:solidFill>
              <a:cs typeface="B Titr" pitchFamily="2" charset="-78"/>
            </a:endParaRPr>
          </a:p>
        </p:txBody>
      </p:sp>
      <p:sp>
        <p:nvSpPr>
          <p:cNvPr id="31751" name="Oval 39"/>
          <p:cNvSpPr>
            <a:spLocks noChangeArrowheads="1"/>
          </p:cNvSpPr>
          <p:nvPr/>
        </p:nvSpPr>
        <p:spPr bwMode="auto">
          <a:xfrm>
            <a:off x="6929438" y="2714625"/>
            <a:ext cx="1000125" cy="642938"/>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b="1" smtClean="0">
                <a:solidFill>
                  <a:srgbClr val="000066"/>
                </a:solidFill>
                <a:cs typeface="B Titr" pitchFamily="2" charset="-78"/>
              </a:rPr>
              <a:t>کمتر از 30</a:t>
            </a:r>
            <a:endParaRPr lang="en-US" altLang="en-US" sz="1800" b="1" smtClean="0">
              <a:solidFill>
                <a:srgbClr val="000066"/>
              </a:solidFill>
              <a:cs typeface="B Titr" pitchFamily="2" charset="-78"/>
            </a:endParaRPr>
          </a:p>
        </p:txBody>
      </p:sp>
      <p:sp>
        <p:nvSpPr>
          <p:cNvPr id="31752" name="Oval 40"/>
          <p:cNvSpPr>
            <a:spLocks noChangeArrowheads="1"/>
          </p:cNvSpPr>
          <p:nvPr/>
        </p:nvSpPr>
        <p:spPr bwMode="auto">
          <a:xfrm>
            <a:off x="5133975" y="2714625"/>
            <a:ext cx="1081088" cy="642938"/>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b="1" smtClean="0">
                <a:solidFill>
                  <a:srgbClr val="000066"/>
                </a:solidFill>
                <a:cs typeface="B Titr" pitchFamily="2" charset="-78"/>
              </a:rPr>
              <a:t>بیشتر از 30</a:t>
            </a:r>
            <a:endParaRPr lang="en-US" altLang="en-US" sz="1800" b="1" smtClean="0">
              <a:solidFill>
                <a:srgbClr val="000066"/>
              </a:solidFill>
              <a:cs typeface="B Titr" pitchFamily="2" charset="-78"/>
            </a:endParaRPr>
          </a:p>
        </p:txBody>
      </p:sp>
      <p:sp>
        <p:nvSpPr>
          <p:cNvPr id="31753" name="Line 42"/>
          <p:cNvSpPr>
            <a:spLocks noChangeShapeType="1"/>
          </p:cNvSpPr>
          <p:nvPr/>
        </p:nvSpPr>
        <p:spPr bwMode="auto">
          <a:xfrm>
            <a:off x="7143750" y="2500313"/>
            <a:ext cx="214313" cy="152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31754" name="Rectangle 50"/>
          <p:cNvSpPr>
            <a:spLocks noChangeArrowheads="1"/>
          </p:cNvSpPr>
          <p:nvPr/>
        </p:nvSpPr>
        <p:spPr bwMode="auto">
          <a:xfrm>
            <a:off x="5286375" y="4929188"/>
            <a:ext cx="914400" cy="503237"/>
          </a:xfrm>
          <a:prstGeom prst="rect">
            <a:avLst/>
          </a:prstGeom>
          <a:solidFill>
            <a:srgbClr val="FFC000"/>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100" smtClean="0">
                <a:solidFill>
                  <a:srgbClr val="000066"/>
                </a:solidFill>
                <a:cs typeface="B Titr" pitchFamily="2" charset="-78"/>
              </a:rPr>
              <a:t>کنترل خونریزی</a:t>
            </a:r>
          </a:p>
          <a:p>
            <a:pPr algn="ctr" rtl="1" eaLnBrk="1" fontAlgn="base" hangingPunct="1">
              <a:spcBef>
                <a:spcPct val="0"/>
              </a:spcBef>
              <a:spcAft>
                <a:spcPct val="0"/>
              </a:spcAft>
              <a:buClrTx/>
              <a:buSzTx/>
              <a:buFontTx/>
              <a:buNone/>
            </a:pPr>
            <a:r>
              <a:rPr lang="fa-IR" altLang="en-US" sz="1100" smtClean="0">
                <a:solidFill>
                  <a:srgbClr val="000066"/>
                </a:solidFill>
                <a:cs typeface="B Titr" pitchFamily="2" charset="-78"/>
              </a:rPr>
              <a:t> فعال خارجی</a:t>
            </a:r>
            <a:endParaRPr lang="en-US" altLang="en-US" sz="1100" smtClean="0">
              <a:solidFill>
                <a:srgbClr val="000066"/>
              </a:solidFill>
              <a:cs typeface="B Titr" pitchFamily="2" charset="-78"/>
            </a:endParaRPr>
          </a:p>
        </p:txBody>
      </p:sp>
      <p:sp>
        <p:nvSpPr>
          <p:cNvPr id="31755" name="Rectangle 52"/>
          <p:cNvSpPr>
            <a:spLocks noChangeArrowheads="1"/>
          </p:cNvSpPr>
          <p:nvPr/>
        </p:nvSpPr>
        <p:spPr bwMode="auto">
          <a:xfrm>
            <a:off x="7858125" y="4929188"/>
            <a:ext cx="914400" cy="576262"/>
          </a:xfrm>
          <a:prstGeom prst="rect">
            <a:avLst/>
          </a:prstGeom>
          <a:solidFill>
            <a:srgbClr val="FFC000"/>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100" smtClean="0">
                <a:solidFill>
                  <a:srgbClr val="000066"/>
                </a:solidFill>
                <a:cs typeface="B Titr" pitchFamily="2" charset="-78"/>
              </a:rPr>
              <a:t>کنترل </a:t>
            </a:r>
            <a:r>
              <a:rPr lang="en-US" altLang="en-US" sz="1100" smtClean="0">
                <a:solidFill>
                  <a:srgbClr val="000066"/>
                </a:solidFill>
                <a:cs typeface="B Titr" pitchFamily="2" charset="-78"/>
              </a:rPr>
              <a:t>GCS</a:t>
            </a:r>
            <a:r>
              <a:rPr lang="fa-IR" altLang="en-US" sz="1100" smtClean="0">
                <a:solidFill>
                  <a:srgbClr val="000066"/>
                </a:solidFill>
                <a:cs typeface="B Titr" pitchFamily="2" charset="-78"/>
              </a:rPr>
              <a:t>با</a:t>
            </a:r>
          </a:p>
          <a:p>
            <a:pPr algn="ctr" rtl="1" eaLnBrk="1" fontAlgn="base" hangingPunct="1">
              <a:spcBef>
                <a:spcPct val="0"/>
              </a:spcBef>
              <a:spcAft>
                <a:spcPct val="0"/>
              </a:spcAft>
              <a:buClrTx/>
              <a:buSzTx/>
              <a:buFontTx/>
              <a:buNone/>
            </a:pPr>
            <a:r>
              <a:rPr lang="fa-IR" altLang="en-US" sz="1100" smtClean="0">
                <a:solidFill>
                  <a:srgbClr val="000066"/>
                </a:solidFill>
                <a:cs typeface="B Titr" pitchFamily="2" charset="-78"/>
              </a:rPr>
              <a:t> بررسی تبعیت</a:t>
            </a:r>
          </a:p>
          <a:p>
            <a:pPr algn="ctr" rtl="1" eaLnBrk="1" fontAlgn="base" hangingPunct="1">
              <a:spcBef>
                <a:spcPct val="0"/>
              </a:spcBef>
              <a:spcAft>
                <a:spcPct val="0"/>
              </a:spcAft>
              <a:buClrTx/>
              <a:buSzTx/>
              <a:buFontTx/>
              <a:buNone/>
            </a:pPr>
            <a:r>
              <a:rPr lang="fa-IR" altLang="en-US" sz="1100" smtClean="0">
                <a:solidFill>
                  <a:srgbClr val="000066"/>
                </a:solidFill>
                <a:cs typeface="B Titr" pitchFamily="2" charset="-78"/>
              </a:rPr>
              <a:t> از دستورات</a:t>
            </a:r>
            <a:endParaRPr lang="en-US" altLang="en-US" sz="1100" smtClean="0">
              <a:solidFill>
                <a:srgbClr val="000066"/>
              </a:solidFill>
              <a:cs typeface="B Titr" pitchFamily="2" charset="-78"/>
            </a:endParaRPr>
          </a:p>
        </p:txBody>
      </p:sp>
      <p:sp>
        <p:nvSpPr>
          <p:cNvPr id="31756" name="AutoShape 53"/>
          <p:cNvSpPr>
            <a:spLocks noChangeArrowheads="1"/>
          </p:cNvSpPr>
          <p:nvPr/>
        </p:nvSpPr>
        <p:spPr bwMode="auto">
          <a:xfrm rot="-1099120">
            <a:off x="8515350" y="5583238"/>
            <a:ext cx="630238" cy="647700"/>
          </a:xfrm>
          <a:prstGeom prst="downArrow">
            <a:avLst>
              <a:gd name="adj1" fmla="val 50000"/>
              <a:gd name="adj2" fmla="val 25693"/>
            </a:avLst>
          </a:prstGeom>
          <a:solidFill>
            <a:srgbClr val="FFC000"/>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100" smtClean="0">
                <a:solidFill>
                  <a:srgbClr val="000066"/>
                </a:solidFill>
                <a:cs typeface="B Titr" pitchFamily="2" charset="-78"/>
              </a:rPr>
              <a:t>تبعیت </a:t>
            </a:r>
          </a:p>
          <a:p>
            <a:pPr algn="ctr" rtl="1" eaLnBrk="1" fontAlgn="base" hangingPunct="1">
              <a:spcBef>
                <a:spcPct val="0"/>
              </a:spcBef>
              <a:spcAft>
                <a:spcPct val="0"/>
              </a:spcAft>
              <a:buClrTx/>
              <a:buSzTx/>
              <a:buFontTx/>
              <a:buNone/>
            </a:pPr>
            <a:r>
              <a:rPr lang="fa-IR" altLang="en-US" sz="1100" smtClean="0">
                <a:solidFill>
                  <a:srgbClr val="000066"/>
                </a:solidFill>
                <a:cs typeface="B Titr" pitchFamily="2" charset="-78"/>
              </a:rPr>
              <a:t>میکند</a:t>
            </a:r>
            <a:endParaRPr lang="en-US" altLang="en-US" sz="1100" smtClean="0">
              <a:solidFill>
                <a:srgbClr val="000066"/>
              </a:solidFill>
              <a:cs typeface="B Titr" pitchFamily="2" charset="-78"/>
            </a:endParaRPr>
          </a:p>
        </p:txBody>
      </p:sp>
      <p:sp>
        <p:nvSpPr>
          <p:cNvPr id="31757" name="AutoShape 54"/>
          <p:cNvSpPr>
            <a:spLocks noChangeArrowheads="1"/>
          </p:cNvSpPr>
          <p:nvPr/>
        </p:nvSpPr>
        <p:spPr bwMode="auto">
          <a:xfrm rot="1716364">
            <a:off x="7183438" y="5491163"/>
            <a:ext cx="720725" cy="647700"/>
          </a:xfrm>
          <a:prstGeom prst="downArrow">
            <a:avLst>
              <a:gd name="adj1" fmla="val 50000"/>
              <a:gd name="adj2" fmla="val 25000"/>
            </a:avLst>
          </a:prstGeom>
          <a:solidFill>
            <a:srgbClr val="FFC000"/>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100" smtClean="0">
                <a:solidFill>
                  <a:srgbClr val="000066"/>
                </a:solidFill>
                <a:cs typeface="B Titr" pitchFamily="2" charset="-78"/>
              </a:rPr>
              <a:t>نبعیت </a:t>
            </a:r>
          </a:p>
          <a:p>
            <a:pPr algn="ctr" rtl="1" eaLnBrk="1" fontAlgn="base" hangingPunct="1">
              <a:spcBef>
                <a:spcPct val="0"/>
              </a:spcBef>
              <a:spcAft>
                <a:spcPct val="0"/>
              </a:spcAft>
              <a:buClrTx/>
              <a:buSzTx/>
              <a:buFontTx/>
              <a:buNone/>
            </a:pPr>
            <a:r>
              <a:rPr lang="fa-IR" altLang="en-US" sz="1100" smtClean="0">
                <a:solidFill>
                  <a:srgbClr val="000066"/>
                </a:solidFill>
                <a:cs typeface="B Titr" pitchFamily="2" charset="-78"/>
              </a:rPr>
              <a:t>نمیکند</a:t>
            </a:r>
            <a:endParaRPr lang="en-US" altLang="en-US" sz="1100" smtClean="0">
              <a:solidFill>
                <a:srgbClr val="000066"/>
              </a:solidFill>
              <a:cs typeface="B Titr" pitchFamily="2" charset="-78"/>
            </a:endParaRPr>
          </a:p>
        </p:txBody>
      </p:sp>
      <p:sp>
        <p:nvSpPr>
          <p:cNvPr id="31758" name="Oval 29"/>
          <p:cNvSpPr>
            <a:spLocks noChangeArrowheads="1"/>
          </p:cNvSpPr>
          <p:nvPr/>
        </p:nvSpPr>
        <p:spPr bwMode="auto">
          <a:xfrm>
            <a:off x="5572125" y="214313"/>
            <a:ext cx="417513" cy="468312"/>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Koodak" pitchFamily="2" charset="-78"/>
              </a:rPr>
              <a:t>بله</a:t>
            </a:r>
            <a:endParaRPr lang="en-US" altLang="en-US" sz="1800" smtClean="0">
              <a:solidFill>
                <a:srgbClr val="000066"/>
              </a:solidFill>
              <a:cs typeface="B Koodak" pitchFamily="2" charset="-78"/>
            </a:endParaRPr>
          </a:p>
        </p:txBody>
      </p:sp>
      <p:sp>
        <p:nvSpPr>
          <p:cNvPr id="31759" name="Rectangle 33"/>
          <p:cNvSpPr>
            <a:spLocks noChangeArrowheads="1"/>
          </p:cNvSpPr>
          <p:nvPr/>
        </p:nvSpPr>
        <p:spPr bwMode="auto">
          <a:xfrm>
            <a:off x="6858000" y="214313"/>
            <a:ext cx="1071563" cy="428625"/>
          </a:xfrm>
          <a:prstGeom prst="rect">
            <a:avLst/>
          </a:prstGeom>
          <a:solidFill>
            <a:srgbClr val="00B050"/>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r" rtl="1" eaLnBrk="1" fontAlgn="base" hangingPunct="1">
              <a:spcBef>
                <a:spcPct val="0"/>
              </a:spcBef>
              <a:spcAft>
                <a:spcPct val="0"/>
              </a:spcAft>
              <a:buClrTx/>
              <a:buSzTx/>
              <a:buFontTx/>
              <a:buNone/>
            </a:pPr>
            <a:r>
              <a:rPr lang="fa-IR" altLang="en-US" sz="1800" smtClean="0">
                <a:solidFill>
                  <a:srgbClr val="000066"/>
                </a:solidFill>
                <a:cs typeface="B Titr" pitchFamily="2" charset="-78"/>
              </a:rPr>
              <a:t>کارت سبز </a:t>
            </a:r>
            <a:endParaRPr lang="en-US" altLang="en-US" sz="1800" smtClean="0">
              <a:solidFill>
                <a:srgbClr val="000066"/>
              </a:solidFill>
              <a:cs typeface="B Titr" pitchFamily="2" charset="-78"/>
            </a:endParaRPr>
          </a:p>
        </p:txBody>
      </p:sp>
      <p:cxnSp>
        <p:nvCxnSpPr>
          <p:cNvPr id="31760" name="Straight Arrow Connector 34"/>
          <p:cNvCxnSpPr>
            <a:cxnSpLocks noChangeShapeType="1"/>
          </p:cNvCxnSpPr>
          <p:nvPr/>
        </p:nvCxnSpPr>
        <p:spPr bwMode="auto">
          <a:xfrm flipV="1">
            <a:off x="5072063" y="428625"/>
            <a:ext cx="428625"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1761" name="Straight Arrow Connector 36"/>
          <p:cNvCxnSpPr>
            <a:cxnSpLocks noChangeShapeType="1"/>
          </p:cNvCxnSpPr>
          <p:nvPr/>
        </p:nvCxnSpPr>
        <p:spPr bwMode="auto">
          <a:xfrm flipV="1">
            <a:off x="6143625" y="428625"/>
            <a:ext cx="428625"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1762" name="Oval 13"/>
          <p:cNvSpPr>
            <a:spLocks noChangeArrowheads="1"/>
          </p:cNvSpPr>
          <p:nvPr/>
        </p:nvSpPr>
        <p:spPr bwMode="auto">
          <a:xfrm>
            <a:off x="3000375" y="928688"/>
            <a:ext cx="417513" cy="468312"/>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Koodak" pitchFamily="2" charset="-78"/>
              </a:rPr>
              <a:t>خیر</a:t>
            </a:r>
            <a:endParaRPr lang="en-US" altLang="en-US" sz="1800" smtClean="0">
              <a:solidFill>
                <a:srgbClr val="000066"/>
              </a:solidFill>
              <a:cs typeface="B Koodak" pitchFamily="2" charset="-78"/>
            </a:endParaRPr>
          </a:p>
        </p:txBody>
      </p:sp>
      <p:cxnSp>
        <p:nvCxnSpPr>
          <p:cNvPr id="31763" name="Straight Arrow Connector 38"/>
          <p:cNvCxnSpPr>
            <a:cxnSpLocks noChangeShapeType="1"/>
          </p:cNvCxnSpPr>
          <p:nvPr/>
        </p:nvCxnSpPr>
        <p:spPr bwMode="auto">
          <a:xfrm rot="5400000">
            <a:off x="3108325" y="820738"/>
            <a:ext cx="214313"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1764" name="Straight Arrow Connector 39"/>
          <p:cNvCxnSpPr>
            <a:cxnSpLocks noChangeShapeType="1"/>
          </p:cNvCxnSpPr>
          <p:nvPr/>
        </p:nvCxnSpPr>
        <p:spPr bwMode="auto">
          <a:xfrm rot="5400000">
            <a:off x="3108325" y="1535113"/>
            <a:ext cx="214313"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1765" name="Oval 13"/>
          <p:cNvSpPr>
            <a:spLocks noChangeArrowheads="1"/>
          </p:cNvSpPr>
          <p:nvPr/>
        </p:nvSpPr>
        <p:spPr bwMode="auto">
          <a:xfrm>
            <a:off x="1500188" y="1911350"/>
            <a:ext cx="417512" cy="468313"/>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Koodak" pitchFamily="2" charset="-78"/>
              </a:rPr>
              <a:t>خیر</a:t>
            </a:r>
            <a:endParaRPr lang="en-US" altLang="en-US" sz="1800" smtClean="0">
              <a:solidFill>
                <a:srgbClr val="000066"/>
              </a:solidFill>
              <a:cs typeface="B Koodak" pitchFamily="2" charset="-78"/>
            </a:endParaRPr>
          </a:p>
        </p:txBody>
      </p:sp>
      <p:sp>
        <p:nvSpPr>
          <p:cNvPr id="31766" name="Oval 13"/>
          <p:cNvSpPr>
            <a:spLocks noChangeArrowheads="1"/>
          </p:cNvSpPr>
          <p:nvPr/>
        </p:nvSpPr>
        <p:spPr bwMode="auto">
          <a:xfrm>
            <a:off x="428625" y="3490913"/>
            <a:ext cx="417513" cy="468312"/>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Koodak" pitchFamily="2" charset="-78"/>
              </a:rPr>
              <a:t>خیر</a:t>
            </a:r>
            <a:endParaRPr lang="en-US" altLang="en-US" sz="1800" smtClean="0">
              <a:solidFill>
                <a:srgbClr val="000066"/>
              </a:solidFill>
              <a:cs typeface="B Koodak" pitchFamily="2" charset="-78"/>
            </a:endParaRPr>
          </a:p>
        </p:txBody>
      </p:sp>
      <p:sp>
        <p:nvSpPr>
          <p:cNvPr id="31767" name="Oval 29"/>
          <p:cNvSpPr>
            <a:spLocks noChangeArrowheads="1"/>
          </p:cNvSpPr>
          <p:nvPr/>
        </p:nvSpPr>
        <p:spPr bwMode="auto">
          <a:xfrm>
            <a:off x="1857375" y="3490913"/>
            <a:ext cx="417513" cy="468312"/>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Koodak" pitchFamily="2" charset="-78"/>
              </a:rPr>
              <a:t>بله</a:t>
            </a:r>
            <a:endParaRPr lang="en-US" altLang="en-US" sz="1800" smtClean="0">
              <a:solidFill>
                <a:srgbClr val="000066"/>
              </a:solidFill>
              <a:cs typeface="B Koodak" pitchFamily="2" charset="-78"/>
            </a:endParaRPr>
          </a:p>
        </p:txBody>
      </p:sp>
      <p:sp>
        <p:nvSpPr>
          <p:cNvPr id="31768" name="Rectangle 43"/>
          <p:cNvSpPr>
            <a:spLocks noChangeArrowheads="1"/>
          </p:cNvSpPr>
          <p:nvPr/>
        </p:nvSpPr>
        <p:spPr bwMode="auto">
          <a:xfrm>
            <a:off x="142875" y="4133850"/>
            <a:ext cx="1071563" cy="428625"/>
          </a:xfrm>
          <a:prstGeom prst="rect">
            <a:avLst/>
          </a:prstGeom>
          <a:solidFill>
            <a:schemeClr val="bg1"/>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r" rtl="1" eaLnBrk="1" fontAlgn="base" hangingPunct="1">
              <a:spcBef>
                <a:spcPct val="0"/>
              </a:spcBef>
              <a:spcAft>
                <a:spcPct val="0"/>
              </a:spcAft>
              <a:buClrTx/>
              <a:buSzTx/>
              <a:buFontTx/>
              <a:buNone/>
            </a:pPr>
            <a:r>
              <a:rPr lang="fa-IR" altLang="en-US" sz="1800" smtClean="0">
                <a:solidFill>
                  <a:srgbClr val="FFFFFF"/>
                </a:solidFill>
                <a:cs typeface="B Titr" pitchFamily="2" charset="-78"/>
              </a:rPr>
              <a:t>کارت سیاه </a:t>
            </a:r>
            <a:endParaRPr lang="en-US" altLang="en-US" sz="1800" smtClean="0">
              <a:solidFill>
                <a:srgbClr val="FFFFFF"/>
              </a:solidFill>
              <a:cs typeface="B Titr" pitchFamily="2" charset="-78"/>
            </a:endParaRPr>
          </a:p>
        </p:txBody>
      </p:sp>
      <p:sp>
        <p:nvSpPr>
          <p:cNvPr id="31769" name="Rectangle 44"/>
          <p:cNvSpPr>
            <a:spLocks noChangeArrowheads="1"/>
          </p:cNvSpPr>
          <p:nvPr/>
        </p:nvSpPr>
        <p:spPr bwMode="auto">
          <a:xfrm>
            <a:off x="1544638" y="4133850"/>
            <a:ext cx="1071562" cy="428625"/>
          </a:xfrm>
          <a:prstGeom prst="rect">
            <a:avLst/>
          </a:prstGeom>
          <a:solidFill>
            <a:srgbClr val="FF0000"/>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r" rtl="1" eaLnBrk="1" fontAlgn="base" hangingPunct="1">
              <a:spcBef>
                <a:spcPct val="0"/>
              </a:spcBef>
              <a:spcAft>
                <a:spcPct val="0"/>
              </a:spcAft>
              <a:buClrTx/>
              <a:buSzTx/>
              <a:buFontTx/>
              <a:buNone/>
            </a:pPr>
            <a:r>
              <a:rPr lang="fa-IR" altLang="en-US" sz="1800" smtClean="0">
                <a:solidFill>
                  <a:srgbClr val="000066"/>
                </a:solidFill>
                <a:cs typeface="B Titr" pitchFamily="2" charset="-78"/>
              </a:rPr>
              <a:t>کارت قرمز</a:t>
            </a:r>
            <a:endParaRPr lang="en-US" altLang="en-US" sz="1800" smtClean="0">
              <a:solidFill>
                <a:srgbClr val="000066"/>
              </a:solidFill>
              <a:cs typeface="B Titr" pitchFamily="2" charset="-78"/>
            </a:endParaRPr>
          </a:p>
        </p:txBody>
      </p:sp>
      <p:sp>
        <p:nvSpPr>
          <p:cNvPr id="31770" name="Oval 29"/>
          <p:cNvSpPr>
            <a:spLocks noChangeArrowheads="1"/>
          </p:cNvSpPr>
          <p:nvPr/>
        </p:nvSpPr>
        <p:spPr bwMode="auto">
          <a:xfrm>
            <a:off x="4679950" y="1951038"/>
            <a:ext cx="417513" cy="468312"/>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Koodak" pitchFamily="2" charset="-78"/>
              </a:rPr>
              <a:t>بله</a:t>
            </a:r>
            <a:endParaRPr lang="en-US" altLang="en-US" sz="1800" smtClean="0">
              <a:solidFill>
                <a:srgbClr val="000066"/>
              </a:solidFill>
              <a:cs typeface="B Koodak" pitchFamily="2" charset="-78"/>
            </a:endParaRPr>
          </a:p>
        </p:txBody>
      </p:sp>
      <p:cxnSp>
        <p:nvCxnSpPr>
          <p:cNvPr id="31771" name="Straight Arrow Connector 46"/>
          <p:cNvCxnSpPr>
            <a:cxnSpLocks noChangeShapeType="1"/>
          </p:cNvCxnSpPr>
          <p:nvPr/>
        </p:nvCxnSpPr>
        <p:spPr bwMode="auto">
          <a:xfrm flipV="1">
            <a:off x="4143375" y="2165350"/>
            <a:ext cx="428625"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1772" name="Straight Arrow Connector 47"/>
          <p:cNvCxnSpPr>
            <a:cxnSpLocks noChangeShapeType="1"/>
          </p:cNvCxnSpPr>
          <p:nvPr/>
        </p:nvCxnSpPr>
        <p:spPr bwMode="auto">
          <a:xfrm flipV="1">
            <a:off x="5214938" y="2165350"/>
            <a:ext cx="428625"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1773" name="Oval 29"/>
          <p:cNvSpPr>
            <a:spLocks noChangeArrowheads="1"/>
          </p:cNvSpPr>
          <p:nvPr/>
        </p:nvSpPr>
        <p:spPr bwMode="auto">
          <a:xfrm>
            <a:off x="5581650" y="214313"/>
            <a:ext cx="417513" cy="468312"/>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Koodak" pitchFamily="2" charset="-78"/>
              </a:rPr>
              <a:t>بله</a:t>
            </a:r>
            <a:endParaRPr lang="en-US" altLang="en-US" sz="1800" smtClean="0">
              <a:solidFill>
                <a:srgbClr val="000066"/>
              </a:solidFill>
              <a:cs typeface="B Koodak" pitchFamily="2" charset="-78"/>
            </a:endParaRPr>
          </a:p>
        </p:txBody>
      </p:sp>
      <p:sp>
        <p:nvSpPr>
          <p:cNvPr id="31774" name="Oval 29"/>
          <p:cNvSpPr>
            <a:spLocks noChangeArrowheads="1"/>
          </p:cNvSpPr>
          <p:nvPr/>
        </p:nvSpPr>
        <p:spPr bwMode="auto">
          <a:xfrm>
            <a:off x="8072438" y="4357688"/>
            <a:ext cx="417512" cy="468312"/>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Koodak" pitchFamily="2" charset="-78"/>
              </a:rPr>
              <a:t>بله</a:t>
            </a:r>
            <a:endParaRPr lang="en-US" altLang="en-US" sz="1800" smtClean="0">
              <a:solidFill>
                <a:srgbClr val="000066"/>
              </a:solidFill>
              <a:cs typeface="B Koodak" pitchFamily="2" charset="-78"/>
            </a:endParaRPr>
          </a:p>
        </p:txBody>
      </p:sp>
      <p:sp>
        <p:nvSpPr>
          <p:cNvPr id="31775" name="Rectangle 54"/>
          <p:cNvSpPr>
            <a:spLocks noChangeArrowheads="1"/>
          </p:cNvSpPr>
          <p:nvPr/>
        </p:nvSpPr>
        <p:spPr bwMode="auto">
          <a:xfrm>
            <a:off x="3857625" y="3714750"/>
            <a:ext cx="1071563" cy="428625"/>
          </a:xfrm>
          <a:prstGeom prst="rect">
            <a:avLst/>
          </a:prstGeom>
          <a:solidFill>
            <a:srgbClr val="FF0000"/>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r" rtl="1" eaLnBrk="1" fontAlgn="base" hangingPunct="1">
              <a:spcBef>
                <a:spcPct val="0"/>
              </a:spcBef>
              <a:spcAft>
                <a:spcPct val="0"/>
              </a:spcAft>
              <a:buClrTx/>
              <a:buSzTx/>
              <a:buFontTx/>
              <a:buNone/>
            </a:pPr>
            <a:r>
              <a:rPr lang="fa-IR" altLang="en-US" sz="1800" smtClean="0">
                <a:solidFill>
                  <a:srgbClr val="000066"/>
                </a:solidFill>
                <a:cs typeface="B Titr" pitchFamily="2" charset="-78"/>
              </a:rPr>
              <a:t>کارت قرمز</a:t>
            </a:r>
            <a:endParaRPr lang="en-US" altLang="en-US" sz="1800" smtClean="0">
              <a:solidFill>
                <a:srgbClr val="000066"/>
              </a:solidFill>
              <a:cs typeface="B Titr" pitchFamily="2" charset="-78"/>
            </a:endParaRPr>
          </a:p>
        </p:txBody>
      </p:sp>
      <p:sp>
        <p:nvSpPr>
          <p:cNvPr id="31776" name="Line 41"/>
          <p:cNvSpPr>
            <a:spLocks noChangeShapeType="1"/>
          </p:cNvSpPr>
          <p:nvPr/>
        </p:nvSpPr>
        <p:spPr bwMode="auto">
          <a:xfrm flipH="1">
            <a:off x="5072063" y="3357563"/>
            <a:ext cx="217487" cy="214312"/>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31777" name="Oval 13"/>
          <p:cNvSpPr>
            <a:spLocks noChangeArrowheads="1"/>
          </p:cNvSpPr>
          <p:nvPr/>
        </p:nvSpPr>
        <p:spPr bwMode="auto">
          <a:xfrm>
            <a:off x="6511925" y="4357688"/>
            <a:ext cx="417513" cy="468312"/>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Koodak" pitchFamily="2" charset="-78"/>
              </a:rPr>
              <a:t>خیر</a:t>
            </a:r>
            <a:endParaRPr lang="en-US" altLang="en-US" sz="1800" smtClean="0">
              <a:solidFill>
                <a:srgbClr val="000066"/>
              </a:solidFill>
              <a:cs typeface="B Koodak" pitchFamily="2" charset="-78"/>
            </a:endParaRPr>
          </a:p>
        </p:txBody>
      </p:sp>
      <p:cxnSp>
        <p:nvCxnSpPr>
          <p:cNvPr id="31778" name="Straight Arrow Connector 57"/>
          <p:cNvCxnSpPr>
            <a:cxnSpLocks noChangeShapeType="1"/>
          </p:cNvCxnSpPr>
          <p:nvPr/>
        </p:nvCxnSpPr>
        <p:spPr bwMode="auto">
          <a:xfrm rot="10800000">
            <a:off x="2000250" y="2160588"/>
            <a:ext cx="214313"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1779" name="Straight Arrow Connector 58"/>
          <p:cNvCxnSpPr>
            <a:cxnSpLocks noChangeShapeType="1"/>
          </p:cNvCxnSpPr>
          <p:nvPr/>
        </p:nvCxnSpPr>
        <p:spPr bwMode="auto">
          <a:xfrm rot="10800000">
            <a:off x="1169988" y="2160588"/>
            <a:ext cx="214312"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1780" name="Rectangle 60"/>
          <p:cNvSpPr>
            <a:spLocks noChangeArrowheads="1"/>
          </p:cNvSpPr>
          <p:nvPr/>
        </p:nvSpPr>
        <p:spPr bwMode="auto">
          <a:xfrm>
            <a:off x="6215063" y="6143625"/>
            <a:ext cx="1071562" cy="428625"/>
          </a:xfrm>
          <a:prstGeom prst="rect">
            <a:avLst/>
          </a:prstGeom>
          <a:solidFill>
            <a:srgbClr val="FF0000"/>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r" rtl="1" eaLnBrk="1" fontAlgn="base" hangingPunct="1">
              <a:spcBef>
                <a:spcPct val="0"/>
              </a:spcBef>
              <a:spcAft>
                <a:spcPct val="0"/>
              </a:spcAft>
              <a:buClrTx/>
              <a:buSzTx/>
              <a:buFontTx/>
              <a:buNone/>
            </a:pPr>
            <a:r>
              <a:rPr lang="fa-IR" altLang="en-US" sz="1800" smtClean="0">
                <a:solidFill>
                  <a:srgbClr val="000066"/>
                </a:solidFill>
                <a:cs typeface="B Titr" pitchFamily="2" charset="-78"/>
              </a:rPr>
              <a:t>کارت قرمز</a:t>
            </a:r>
            <a:endParaRPr lang="en-US" altLang="en-US" sz="1800" smtClean="0">
              <a:solidFill>
                <a:srgbClr val="000066"/>
              </a:solidFill>
              <a:cs typeface="B Titr" pitchFamily="2" charset="-78"/>
            </a:endParaRPr>
          </a:p>
        </p:txBody>
      </p:sp>
      <p:sp>
        <p:nvSpPr>
          <p:cNvPr id="31781" name="Rectangle 61"/>
          <p:cNvSpPr>
            <a:spLocks noChangeArrowheads="1"/>
          </p:cNvSpPr>
          <p:nvPr/>
        </p:nvSpPr>
        <p:spPr bwMode="auto">
          <a:xfrm>
            <a:off x="8072438" y="6286500"/>
            <a:ext cx="1071562" cy="428625"/>
          </a:xfrm>
          <a:prstGeom prst="rect">
            <a:avLst/>
          </a:prstGeom>
          <a:solidFill>
            <a:srgbClr val="FFFF00"/>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کارت زرد </a:t>
            </a:r>
            <a:endParaRPr lang="en-US" altLang="en-US" sz="1800" smtClean="0">
              <a:solidFill>
                <a:srgbClr val="000066"/>
              </a:solidFill>
              <a:cs typeface="B Titr" pitchFamily="2" charset="-78"/>
            </a:endParaRPr>
          </a:p>
        </p:txBody>
      </p:sp>
      <p:sp>
        <p:nvSpPr>
          <p:cNvPr id="31782" name="Rectangle 62"/>
          <p:cNvSpPr>
            <a:spLocks noChangeArrowheads="1"/>
          </p:cNvSpPr>
          <p:nvPr/>
        </p:nvSpPr>
        <p:spPr bwMode="auto">
          <a:xfrm>
            <a:off x="3857625" y="5715000"/>
            <a:ext cx="1071563" cy="428625"/>
          </a:xfrm>
          <a:prstGeom prst="rect">
            <a:avLst/>
          </a:prstGeom>
          <a:solidFill>
            <a:srgbClr val="FF0000"/>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r" rtl="1" eaLnBrk="1" fontAlgn="base" hangingPunct="1">
              <a:spcBef>
                <a:spcPct val="0"/>
              </a:spcBef>
              <a:spcAft>
                <a:spcPct val="0"/>
              </a:spcAft>
              <a:buClrTx/>
              <a:buSzTx/>
              <a:buFontTx/>
              <a:buNone/>
            </a:pPr>
            <a:r>
              <a:rPr lang="fa-IR" altLang="en-US" sz="1800" smtClean="0">
                <a:solidFill>
                  <a:srgbClr val="000066"/>
                </a:solidFill>
                <a:cs typeface="B Titr" pitchFamily="2" charset="-78"/>
              </a:rPr>
              <a:t>کارت قرمز</a:t>
            </a:r>
            <a:endParaRPr lang="en-US" altLang="en-US" sz="1800" smtClean="0">
              <a:solidFill>
                <a:srgbClr val="000066"/>
              </a:solidFill>
              <a:cs typeface="B Titr" pitchFamily="2" charset="-78"/>
            </a:endParaRPr>
          </a:p>
        </p:txBody>
      </p:sp>
      <p:sp>
        <p:nvSpPr>
          <p:cNvPr id="31783" name="Line 41"/>
          <p:cNvSpPr>
            <a:spLocks noChangeShapeType="1"/>
          </p:cNvSpPr>
          <p:nvPr/>
        </p:nvSpPr>
        <p:spPr bwMode="auto">
          <a:xfrm flipH="1">
            <a:off x="6286500" y="4714875"/>
            <a:ext cx="155575" cy="14287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31784" name="Line 41"/>
          <p:cNvSpPr>
            <a:spLocks noChangeShapeType="1"/>
          </p:cNvSpPr>
          <p:nvPr/>
        </p:nvSpPr>
        <p:spPr bwMode="auto">
          <a:xfrm flipH="1">
            <a:off x="5072063" y="5500688"/>
            <a:ext cx="155575" cy="14287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31785" name="Rectangle 20"/>
          <p:cNvSpPr>
            <a:spLocks noChangeArrowheads="1"/>
          </p:cNvSpPr>
          <p:nvPr/>
        </p:nvSpPr>
        <p:spPr bwMode="auto">
          <a:xfrm>
            <a:off x="6500813" y="3429000"/>
            <a:ext cx="1995487" cy="857250"/>
          </a:xfrm>
          <a:prstGeom prst="rect">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400" smtClean="0">
                <a:solidFill>
                  <a:srgbClr val="000066"/>
                </a:solidFill>
                <a:cs typeface="B Koodak" pitchFamily="2" charset="-78"/>
              </a:rPr>
              <a:t>آیا نبض رادیال و کاروتید</a:t>
            </a:r>
          </a:p>
          <a:p>
            <a:pPr algn="ctr" rtl="1" eaLnBrk="1" fontAlgn="base" hangingPunct="1">
              <a:spcBef>
                <a:spcPct val="0"/>
              </a:spcBef>
              <a:spcAft>
                <a:spcPct val="0"/>
              </a:spcAft>
              <a:buClrTx/>
              <a:buSzTx/>
              <a:buFontTx/>
              <a:buNone/>
            </a:pPr>
            <a:r>
              <a:rPr lang="fa-IR" altLang="en-US" sz="1400" smtClean="0">
                <a:solidFill>
                  <a:srgbClr val="000066"/>
                </a:solidFill>
                <a:cs typeface="B Koodak" pitchFamily="2" charset="-78"/>
              </a:rPr>
              <a:t>وجود دارد؟ و زمان پرشدگی</a:t>
            </a:r>
          </a:p>
          <a:p>
            <a:pPr algn="ctr" rtl="1" eaLnBrk="1" fontAlgn="base" hangingPunct="1">
              <a:spcBef>
                <a:spcPct val="0"/>
              </a:spcBef>
              <a:spcAft>
                <a:spcPct val="0"/>
              </a:spcAft>
              <a:buClrTx/>
              <a:buSzTx/>
              <a:buFontTx/>
              <a:buNone/>
            </a:pPr>
            <a:r>
              <a:rPr lang="fa-IR" altLang="en-US" sz="1400" smtClean="0">
                <a:solidFill>
                  <a:srgbClr val="000066"/>
                </a:solidFill>
                <a:cs typeface="B Koodak" pitchFamily="2" charset="-78"/>
              </a:rPr>
              <a:t>مویرگی کمتراز 2ثانیه است؟</a:t>
            </a:r>
            <a:endParaRPr lang="en-US" altLang="en-US" sz="1400" smtClean="0">
              <a:solidFill>
                <a:srgbClr val="000066"/>
              </a:solidFill>
              <a:cs typeface="B Koodak" pitchFamily="2" charset="-78"/>
            </a:endParaRPr>
          </a:p>
        </p:txBody>
      </p:sp>
      <p:sp>
        <p:nvSpPr>
          <p:cNvPr id="31786" name="Line 41"/>
          <p:cNvSpPr>
            <a:spLocks noChangeShapeType="1"/>
          </p:cNvSpPr>
          <p:nvPr/>
        </p:nvSpPr>
        <p:spPr bwMode="auto">
          <a:xfrm flipH="1">
            <a:off x="5929313" y="2500313"/>
            <a:ext cx="155575" cy="14287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Tree>
    <p:extLst>
      <p:ext uri="{BB962C8B-B14F-4D97-AF65-F5344CB8AC3E}">
        <p14:creationId xmlns:p14="http://schemas.microsoft.com/office/powerpoint/2010/main" val="4065097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4"/>
          <p:cNvSpPr>
            <a:spLocks noGrp="1" noChangeArrowheads="1"/>
          </p:cNvSpPr>
          <p:nvPr>
            <p:ph type="title"/>
          </p:nvPr>
        </p:nvSpPr>
        <p:spPr>
          <a:xfrm>
            <a:off x="152400" y="152400"/>
            <a:ext cx="8991600" cy="457200"/>
          </a:xfrm>
        </p:spPr>
        <p:txBody>
          <a:bodyPr/>
          <a:lstStyle/>
          <a:p>
            <a:pPr>
              <a:defRPr/>
            </a:pPr>
            <a:r>
              <a:rPr lang="en-US" b="1" dirty="0" smtClean="0">
                <a:solidFill>
                  <a:schemeClr val="bg1"/>
                </a:solidFill>
              </a:rPr>
              <a:t>START Triage </a:t>
            </a:r>
            <a:r>
              <a:rPr lang="en-US" b="1" dirty="0">
                <a:solidFill>
                  <a:schemeClr val="bg1"/>
                </a:solidFill>
              </a:rPr>
              <a:t>Method</a:t>
            </a:r>
          </a:p>
        </p:txBody>
      </p:sp>
      <p:grpSp>
        <p:nvGrpSpPr>
          <p:cNvPr id="2" name="Content Placeholder 1025"/>
          <p:cNvGrpSpPr>
            <a:grpSpLocks noChangeAspect="1"/>
          </p:cNvGrpSpPr>
          <p:nvPr/>
        </p:nvGrpSpPr>
        <p:grpSpPr bwMode="auto">
          <a:xfrm>
            <a:off x="0" y="838200"/>
            <a:ext cx="8686800" cy="6019800"/>
            <a:chOff x="336" y="960"/>
            <a:chExt cx="864" cy="288"/>
          </a:xfrm>
        </p:grpSpPr>
      </p:grpSp>
      <p:sp>
        <p:nvSpPr>
          <p:cNvPr id="1029" name="AutoShape 40"/>
          <p:cNvSpPr>
            <a:spLocks noChangeArrowheads="1"/>
          </p:cNvSpPr>
          <p:nvPr/>
        </p:nvSpPr>
        <p:spPr bwMode="auto">
          <a:xfrm>
            <a:off x="3124200" y="762000"/>
            <a:ext cx="1905000" cy="609600"/>
          </a:xfrm>
          <a:prstGeom prst="flowChartProcess">
            <a:avLst/>
          </a:prstGeom>
          <a:solidFill>
            <a:schemeClr val="accent1">
              <a:lumMod val="60000"/>
              <a:lumOff val="40000"/>
            </a:schemeClr>
          </a:solidFill>
          <a:ln w="12700" cap="sq">
            <a:solidFill>
              <a:schemeClr val="tx1"/>
            </a:solidFill>
            <a:miter lim="800000"/>
            <a:headEnd type="none" w="sm" len="sm"/>
            <a:tailEnd type="none" w="sm" len="sm"/>
          </a:ln>
        </p:spPr>
        <p:txBody>
          <a:bodyPr wrap="none" anchor="ctr"/>
          <a:lstStyle/>
          <a:p>
            <a:pPr algn="ctr" fontAlgn="base">
              <a:spcBef>
                <a:spcPct val="0"/>
              </a:spcBef>
              <a:spcAft>
                <a:spcPct val="0"/>
              </a:spcAft>
              <a:defRPr/>
            </a:pPr>
            <a:r>
              <a:rPr lang="en-US" b="1" dirty="0">
                <a:solidFill>
                  <a:srgbClr val="000000"/>
                </a:solidFill>
              </a:rPr>
              <a:t>AMBULATORY</a:t>
            </a:r>
          </a:p>
          <a:p>
            <a:pPr algn="ctr" fontAlgn="base">
              <a:spcBef>
                <a:spcPct val="0"/>
              </a:spcBef>
              <a:spcAft>
                <a:spcPct val="0"/>
              </a:spcAft>
              <a:defRPr/>
            </a:pPr>
            <a:r>
              <a:rPr lang="en-US" b="1" dirty="0">
                <a:solidFill>
                  <a:srgbClr val="000000"/>
                </a:solidFill>
              </a:rPr>
              <a:t>PATIENT</a:t>
            </a:r>
          </a:p>
        </p:txBody>
      </p:sp>
      <p:sp>
        <p:nvSpPr>
          <p:cNvPr id="1030" name="AutoShape 41"/>
          <p:cNvSpPr>
            <a:spLocks noChangeArrowheads="1"/>
          </p:cNvSpPr>
          <p:nvPr/>
        </p:nvSpPr>
        <p:spPr bwMode="auto">
          <a:xfrm>
            <a:off x="3810000" y="1981200"/>
            <a:ext cx="1524000" cy="533400"/>
          </a:xfrm>
          <a:prstGeom prst="flowChartProcess">
            <a:avLst/>
          </a:prstGeom>
          <a:solidFill>
            <a:srgbClr val="FFCC99"/>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Breathing</a:t>
            </a:r>
          </a:p>
        </p:txBody>
      </p:sp>
      <p:sp>
        <p:nvSpPr>
          <p:cNvPr id="1031" name="AutoShape 42"/>
          <p:cNvSpPr>
            <a:spLocks noChangeArrowheads="1"/>
          </p:cNvSpPr>
          <p:nvPr/>
        </p:nvSpPr>
        <p:spPr bwMode="auto">
          <a:xfrm>
            <a:off x="2133600" y="2438400"/>
            <a:ext cx="1371600" cy="533400"/>
          </a:xfrm>
          <a:prstGeom prst="flowChartProcess">
            <a:avLst/>
          </a:prstGeom>
          <a:solidFill>
            <a:srgbClr val="00CC0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Open Airway</a:t>
            </a:r>
          </a:p>
          <a:p>
            <a:pPr algn="ctr" eaLnBrk="1" fontAlgn="base" hangingPunct="1">
              <a:spcBef>
                <a:spcPct val="0"/>
              </a:spcBef>
              <a:spcAft>
                <a:spcPct val="0"/>
              </a:spcAft>
            </a:pPr>
            <a:r>
              <a:rPr lang="en-US" altLang="en-US" b="1" smtClean="0">
                <a:solidFill>
                  <a:srgbClr val="000000"/>
                </a:solidFill>
              </a:rPr>
              <a:t>Breathing</a:t>
            </a:r>
          </a:p>
        </p:txBody>
      </p:sp>
      <p:sp>
        <p:nvSpPr>
          <p:cNvPr id="1032" name="AutoShape 44"/>
          <p:cNvSpPr>
            <a:spLocks noChangeArrowheads="1"/>
          </p:cNvSpPr>
          <p:nvPr/>
        </p:nvSpPr>
        <p:spPr bwMode="auto">
          <a:xfrm>
            <a:off x="6705600" y="3276600"/>
            <a:ext cx="1371600" cy="533400"/>
          </a:xfrm>
          <a:prstGeom prst="flowChartProcess">
            <a:avLst/>
          </a:prstGeom>
          <a:solidFill>
            <a:srgbClr val="FF000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mtClean="0">
                <a:solidFill>
                  <a:srgbClr val="FFFFFF"/>
                </a:solidFill>
              </a:rPr>
              <a:t>IMMEDIATE</a:t>
            </a:r>
          </a:p>
        </p:txBody>
      </p:sp>
      <p:sp>
        <p:nvSpPr>
          <p:cNvPr id="1033" name="AutoShape 45"/>
          <p:cNvSpPr>
            <a:spLocks noChangeArrowheads="1"/>
          </p:cNvSpPr>
          <p:nvPr/>
        </p:nvSpPr>
        <p:spPr bwMode="auto">
          <a:xfrm>
            <a:off x="4876800" y="3276600"/>
            <a:ext cx="1371600" cy="533400"/>
          </a:xfrm>
          <a:prstGeom prst="flowChartProcess">
            <a:avLst/>
          </a:prstGeom>
          <a:solidFill>
            <a:srgbClr val="FFCC99"/>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Capillary </a:t>
            </a:r>
          </a:p>
          <a:p>
            <a:pPr algn="ctr" eaLnBrk="1" fontAlgn="base" hangingPunct="1">
              <a:spcBef>
                <a:spcPct val="0"/>
              </a:spcBef>
              <a:spcAft>
                <a:spcPct val="0"/>
              </a:spcAft>
            </a:pPr>
            <a:r>
              <a:rPr lang="en-US" altLang="en-US" b="1" smtClean="0">
                <a:solidFill>
                  <a:srgbClr val="000000"/>
                </a:solidFill>
              </a:rPr>
              <a:t>Refilling</a:t>
            </a:r>
          </a:p>
        </p:txBody>
      </p:sp>
      <p:sp>
        <p:nvSpPr>
          <p:cNvPr id="1034" name="AutoShape 46"/>
          <p:cNvSpPr>
            <a:spLocks noChangeArrowheads="1"/>
          </p:cNvSpPr>
          <p:nvPr/>
        </p:nvSpPr>
        <p:spPr bwMode="auto">
          <a:xfrm>
            <a:off x="2895600" y="3276600"/>
            <a:ext cx="1600200" cy="533400"/>
          </a:xfrm>
          <a:prstGeom prst="flowChartProcess">
            <a:avLst/>
          </a:prstGeom>
          <a:solidFill>
            <a:srgbClr val="FF000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FFFFFF"/>
                </a:solidFill>
              </a:rPr>
              <a:t>IMMEDIATE</a:t>
            </a:r>
          </a:p>
        </p:txBody>
      </p:sp>
      <p:sp>
        <p:nvSpPr>
          <p:cNvPr id="1035" name="AutoShape 47"/>
          <p:cNvSpPr>
            <a:spLocks noChangeArrowheads="1"/>
          </p:cNvSpPr>
          <p:nvPr/>
        </p:nvSpPr>
        <p:spPr bwMode="auto">
          <a:xfrm>
            <a:off x="838200" y="3276600"/>
            <a:ext cx="1600200" cy="533400"/>
          </a:xfrm>
          <a:prstGeom prst="flowChartProcess">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FFFFFF"/>
                </a:solidFill>
              </a:rPr>
              <a:t>EXPECTANT</a:t>
            </a:r>
          </a:p>
        </p:txBody>
      </p:sp>
      <p:sp>
        <p:nvSpPr>
          <p:cNvPr id="1036" name="AutoShape 49"/>
          <p:cNvSpPr>
            <a:spLocks noChangeArrowheads="1"/>
          </p:cNvSpPr>
          <p:nvPr/>
        </p:nvSpPr>
        <p:spPr bwMode="auto">
          <a:xfrm>
            <a:off x="3429000" y="4419600"/>
            <a:ext cx="1371600" cy="533400"/>
          </a:xfrm>
          <a:prstGeom prst="flowChartProcess">
            <a:avLst/>
          </a:prstGeom>
          <a:solidFill>
            <a:srgbClr val="FF000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mtClean="0">
                <a:solidFill>
                  <a:srgbClr val="FFFFFF"/>
                </a:solidFill>
              </a:rPr>
              <a:t>IMMEDIATE</a:t>
            </a:r>
          </a:p>
        </p:txBody>
      </p:sp>
      <p:sp>
        <p:nvSpPr>
          <p:cNvPr id="1037" name="AutoShape 50"/>
          <p:cNvSpPr>
            <a:spLocks noChangeArrowheads="1"/>
          </p:cNvSpPr>
          <p:nvPr/>
        </p:nvSpPr>
        <p:spPr bwMode="auto">
          <a:xfrm>
            <a:off x="5867400" y="4267200"/>
            <a:ext cx="1828800" cy="533400"/>
          </a:xfrm>
          <a:prstGeom prst="flowChartProcess">
            <a:avLst/>
          </a:prstGeom>
          <a:solidFill>
            <a:srgbClr val="FFCC99"/>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Mental Status</a:t>
            </a:r>
          </a:p>
        </p:txBody>
      </p:sp>
      <p:sp>
        <p:nvSpPr>
          <p:cNvPr id="1038" name="AutoShape 52"/>
          <p:cNvSpPr>
            <a:spLocks noChangeArrowheads="1"/>
          </p:cNvSpPr>
          <p:nvPr/>
        </p:nvSpPr>
        <p:spPr bwMode="auto">
          <a:xfrm>
            <a:off x="5105400" y="5181600"/>
            <a:ext cx="1524000" cy="457200"/>
          </a:xfrm>
          <a:prstGeom prst="flowChartProcess">
            <a:avLst/>
          </a:prstGeom>
          <a:solidFill>
            <a:srgbClr val="C0C0C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Inappropriate</a:t>
            </a:r>
          </a:p>
        </p:txBody>
      </p:sp>
      <p:sp>
        <p:nvSpPr>
          <p:cNvPr id="1039" name="AutoShape 53"/>
          <p:cNvSpPr>
            <a:spLocks noChangeArrowheads="1"/>
          </p:cNvSpPr>
          <p:nvPr/>
        </p:nvSpPr>
        <p:spPr bwMode="auto">
          <a:xfrm>
            <a:off x="5181600" y="6019800"/>
            <a:ext cx="1447800" cy="533400"/>
          </a:xfrm>
          <a:prstGeom prst="flowChartProcess">
            <a:avLst/>
          </a:prstGeom>
          <a:solidFill>
            <a:srgbClr val="FF000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FFFFFF"/>
                </a:solidFill>
              </a:rPr>
              <a:t>IMMEDIATE</a:t>
            </a:r>
          </a:p>
        </p:txBody>
      </p:sp>
      <p:cxnSp>
        <p:nvCxnSpPr>
          <p:cNvPr id="1040" name="AutoShape 55"/>
          <p:cNvCxnSpPr>
            <a:cxnSpLocks noChangeShapeType="1"/>
          </p:cNvCxnSpPr>
          <p:nvPr/>
        </p:nvCxnSpPr>
        <p:spPr bwMode="auto">
          <a:xfrm rot="5400000">
            <a:off x="3619501" y="1638300"/>
            <a:ext cx="685800" cy="3175"/>
          </a:xfrm>
          <a:prstGeom prst="straightConnector1">
            <a:avLst/>
          </a:prstGeom>
          <a:noFill/>
          <a:ln w="12700" cap="sq">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41" name="AutoShape 56"/>
          <p:cNvCxnSpPr>
            <a:cxnSpLocks noChangeShapeType="1"/>
            <a:stCxn id="1030" idx="1"/>
            <a:endCxn id="1031" idx="0"/>
          </p:cNvCxnSpPr>
          <p:nvPr/>
        </p:nvCxnSpPr>
        <p:spPr bwMode="auto">
          <a:xfrm rot="10800000" flipV="1">
            <a:off x="2819400" y="2247900"/>
            <a:ext cx="990600" cy="190500"/>
          </a:xfrm>
          <a:prstGeom prst="bentConnector2">
            <a:avLst/>
          </a:prstGeom>
          <a:noFill/>
          <a:ln w="12700" cap="sq">
            <a:solidFill>
              <a:schemeClr val="bg1"/>
            </a:solidFill>
            <a:miter lim="800000"/>
            <a:headEnd/>
            <a:tailEnd type="triangle" w="med" len="med"/>
          </a:ln>
          <a:extLst>
            <a:ext uri="{909E8E84-426E-40DD-AFC4-6F175D3DCCD1}">
              <a14:hiddenFill xmlns:a14="http://schemas.microsoft.com/office/drawing/2010/main">
                <a:noFill/>
              </a14:hiddenFill>
            </a:ext>
          </a:extLst>
        </p:spPr>
      </p:cxnSp>
      <p:cxnSp>
        <p:nvCxnSpPr>
          <p:cNvPr id="1042" name="AutoShape 57"/>
          <p:cNvCxnSpPr>
            <a:cxnSpLocks noChangeShapeType="1"/>
            <a:stCxn id="1030" idx="3"/>
            <a:endCxn id="1050" idx="2"/>
          </p:cNvCxnSpPr>
          <p:nvPr/>
        </p:nvCxnSpPr>
        <p:spPr bwMode="auto">
          <a:xfrm>
            <a:off x="5334000" y="2247900"/>
            <a:ext cx="1524000" cy="368300"/>
          </a:xfrm>
          <a:prstGeom prst="bentConnector3">
            <a:avLst>
              <a:gd name="adj1" fmla="val 160000"/>
            </a:avLst>
          </a:prstGeom>
          <a:noFill/>
          <a:ln w="12700" cap="sq">
            <a:solidFill>
              <a:schemeClr val="bg1"/>
            </a:solidFill>
            <a:miter lim="800000"/>
            <a:headEnd/>
            <a:tailEnd type="triangle" w="med" len="med"/>
          </a:ln>
          <a:extLst>
            <a:ext uri="{909E8E84-426E-40DD-AFC4-6F175D3DCCD1}">
              <a14:hiddenFill xmlns:a14="http://schemas.microsoft.com/office/drawing/2010/main">
                <a:noFill/>
              </a14:hiddenFill>
            </a:ext>
          </a:extLst>
        </p:spPr>
      </p:cxnSp>
      <p:cxnSp>
        <p:nvCxnSpPr>
          <p:cNvPr id="1043" name="AutoShape 58"/>
          <p:cNvCxnSpPr>
            <a:cxnSpLocks noChangeShapeType="1"/>
            <a:stCxn id="1036" idx="2"/>
          </p:cNvCxnSpPr>
          <p:nvPr/>
        </p:nvCxnSpPr>
        <p:spPr bwMode="auto">
          <a:xfrm rot="5400000">
            <a:off x="3924301" y="5143500"/>
            <a:ext cx="381000" cy="3175"/>
          </a:xfrm>
          <a:prstGeom prst="straightConnector1">
            <a:avLst/>
          </a:prstGeom>
          <a:noFill/>
          <a:ln w="12700" cap="sq">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44" name="AutoShape 59"/>
          <p:cNvCxnSpPr>
            <a:cxnSpLocks noChangeShapeType="1"/>
            <a:stCxn id="1031" idx="2"/>
            <a:endCxn id="1035" idx="0"/>
          </p:cNvCxnSpPr>
          <p:nvPr/>
        </p:nvCxnSpPr>
        <p:spPr bwMode="auto">
          <a:xfrm rot="5400000">
            <a:off x="2076450" y="2533650"/>
            <a:ext cx="304800" cy="1181100"/>
          </a:xfrm>
          <a:prstGeom prst="bentConnector3">
            <a:avLst>
              <a:gd name="adj1" fmla="val 50000"/>
            </a:avLst>
          </a:prstGeom>
          <a:noFill/>
          <a:ln w="12700" cap="sq">
            <a:solidFill>
              <a:schemeClr val="bg1"/>
            </a:solidFill>
            <a:miter lim="800000"/>
            <a:headEnd/>
            <a:tailEnd type="triangle" w="med" len="med"/>
          </a:ln>
          <a:extLst>
            <a:ext uri="{909E8E84-426E-40DD-AFC4-6F175D3DCCD1}">
              <a14:hiddenFill xmlns:a14="http://schemas.microsoft.com/office/drawing/2010/main">
                <a:noFill/>
              </a14:hiddenFill>
            </a:ext>
          </a:extLst>
        </p:spPr>
      </p:cxnSp>
      <p:cxnSp>
        <p:nvCxnSpPr>
          <p:cNvPr id="1045" name="AutoShape 60"/>
          <p:cNvCxnSpPr>
            <a:cxnSpLocks noChangeShapeType="1"/>
            <a:stCxn id="1031" idx="2"/>
            <a:endCxn id="1034" idx="0"/>
          </p:cNvCxnSpPr>
          <p:nvPr/>
        </p:nvCxnSpPr>
        <p:spPr bwMode="auto">
          <a:xfrm rot="16200000" flipH="1">
            <a:off x="3105150" y="2686050"/>
            <a:ext cx="304800" cy="876300"/>
          </a:xfrm>
          <a:prstGeom prst="bentConnector3">
            <a:avLst>
              <a:gd name="adj1" fmla="val 50000"/>
            </a:avLst>
          </a:prstGeom>
          <a:noFill/>
          <a:ln w="12700" cap="sq">
            <a:solidFill>
              <a:schemeClr val="bg1"/>
            </a:solidFill>
            <a:miter lim="800000"/>
            <a:headEnd/>
            <a:tailEnd type="triangle" w="med" len="med"/>
          </a:ln>
          <a:extLst>
            <a:ext uri="{909E8E84-426E-40DD-AFC4-6F175D3DCCD1}">
              <a14:hiddenFill xmlns:a14="http://schemas.microsoft.com/office/drawing/2010/main">
                <a:noFill/>
              </a14:hiddenFill>
            </a:ext>
          </a:extLst>
        </p:spPr>
      </p:cxnSp>
      <p:cxnSp>
        <p:nvCxnSpPr>
          <p:cNvPr id="1046" name="AutoShape 61"/>
          <p:cNvCxnSpPr>
            <a:cxnSpLocks noChangeShapeType="1"/>
            <a:endCxn id="1033" idx="0"/>
          </p:cNvCxnSpPr>
          <p:nvPr/>
        </p:nvCxnSpPr>
        <p:spPr bwMode="auto">
          <a:xfrm rot="10800000" flipV="1">
            <a:off x="5562600" y="3124200"/>
            <a:ext cx="762000" cy="152400"/>
          </a:xfrm>
          <a:prstGeom prst="bentConnector2">
            <a:avLst/>
          </a:prstGeom>
          <a:noFill/>
          <a:ln w="12700" cap="sq">
            <a:solidFill>
              <a:schemeClr val="bg1"/>
            </a:solidFill>
            <a:miter lim="800000"/>
            <a:headEnd/>
            <a:tailEnd type="triangle" w="med" len="med"/>
          </a:ln>
          <a:extLst>
            <a:ext uri="{909E8E84-426E-40DD-AFC4-6F175D3DCCD1}">
              <a14:hiddenFill xmlns:a14="http://schemas.microsoft.com/office/drawing/2010/main">
                <a:noFill/>
              </a14:hiddenFill>
            </a:ext>
          </a:extLst>
        </p:spPr>
      </p:cxnSp>
      <p:cxnSp>
        <p:nvCxnSpPr>
          <p:cNvPr id="1047" name="AutoShape 62"/>
          <p:cNvCxnSpPr>
            <a:cxnSpLocks noChangeShapeType="1"/>
            <a:endCxn id="1032" idx="0"/>
          </p:cNvCxnSpPr>
          <p:nvPr/>
        </p:nvCxnSpPr>
        <p:spPr bwMode="auto">
          <a:xfrm>
            <a:off x="6400800" y="3124200"/>
            <a:ext cx="990600" cy="152400"/>
          </a:xfrm>
          <a:prstGeom prst="bentConnector2">
            <a:avLst/>
          </a:prstGeom>
          <a:noFill/>
          <a:ln w="12700" cap="sq">
            <a:solidFill>
              <a:schemeClr val="bg1"/>
            </a:solidFill>
            <a:miter lim="800000"/>
            <a:headEnd/>
            <a:tailEnd type="triangle" w="med" len="med"/>
          </a:ln>
          <a:extLst>
            <a:ext uri="{909E8E84-426E-40DD-AFC4-6F175D3DCCD1}">
              <a14:hiddenFill xmlns:a14="http://schemas.microsoft.com/office/drawing/2010/main">
                <a:noFill/>
              </a14:hiddenFill>
            </a:ext>
          </a:extLst>
        </p:spPr>
      </p:cxnSp>
      <p:sp>
        <p:nvSpPr>
          <p:cNvPr id="1048" name="Text Box 71"/>
          <p:cNvSpPr txBox="1">
            <a:spLocks noChangeArrowheads="1"/>
          </p:cNvSpPr>
          <p:nvPr/>
        </p:nvSpPr>
        <p:spPr bwMode="auto">
          <a:xfrm>
            <a:off x="1600200" y="2819400"/>
            <a:ext cx="53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NO</a:t>
            </a:r>
          </a:p>
        </p:txBody>
      </p:sp>
      <p:sp>
        <p:nvSpPr>
          <p:cNvPr id="1049" name="Text Box 72"/>
          <p:cNvSpPr txBox="1">
            <a:spLocks noChangeArrowheads="1"/>
          </p:cNvSpPr>
          <p:nvPr/>
        </p:nvSpPr>
        <p:spPr bwMode="auto">
          <a:xfrm>
            <a:off x="3505200" y="28194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YES</a:t>
            </a:r>
          </a:p>
        </p:txBody>
      </p:sp>
      <p:sp>
        <p:nvSpPr>
          <p:cNvPr id="1050" name="AutoShape 73"/>
          <p:cNvSpPr>
            <a:spLocks noChangeArrowheads="1"/>
          </p:cNvSpPr>
          <p:nvPr/>
        </p:nvSpPr>
        <p:spPr bwMode="auto">
          <a:xfrm>
            <a:off x="6019800" y="2438400"/>
            <a:ext cx="838200" cy="609600"/>
          </a:xfrm>
          <a:prstGeom prst="octagon">
            <a:avLst>
              <a:gd name="adj" fmla="val 29287"/>
            </a:avLst>
          </a:prstGeom>
          <a:solidFill>
            <a:schemeClr val="accent1"/>
          </a:solidFill>
          <a:ln w="12700" cap="sq" algn="ctr">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30/min</a:t>
            </a:r>
          </a:p>
        </p:txBody>
      </p:sp>
      <p:sp>
        <p:nvSpPr>
          <p:cNvPr id="1051" name="Text Box 74"/>
          <p:cNvSpPr txBox="1">
            <a:spLocks noChangeArrowheads="1"/>
          </p:cNvSpPr>
          <p:nvPr/>
        </p:nvSpPr>
        <p:spPr bwMode="auto">
          <a:xfrm>
            <a:off x="3124200" y="1905000"/>
            <a:ext cx="53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NO</a:t>
            </a:r>
          </a:p>
        </p:txBody>
      </p:sp>
      <p:sp>
        <p:nvSpPr>
          <p:cNvPr id="1052" name="Text Box 75"/>
          <p:cNvSpPr txBox="1">
            <a:spLocks noChangeArrowheads="1"/>
          </p:cNvSpPr>
          <p:nvPr/>
        </p:nvSpPr>
        <p:spPr bwMode="auto">
          <a:xfrm>
            <a:off x="5562600" y="19050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YES</a:t>
            </a:r>
          </a:p>
        </p:txBody>
      </p:sp>
      <p:sp>
        <p:nvSpPr>
          <p:cNvPr id="1053" name="Text Box 76"/>
          <p:cNvSpPr txBox="1">
            <a:spLocks noChangeArrowheads="1"/>
          </p:cNvSpPr>
          <p:nvPr/>
        </p:nvSpPr>
        <p:spPr bwMode="auto">
          <a:xfrm>
            <a:off x="4953000" y="2743200"/>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UNDER</a:t>
            </a:r>
          </a:p>
        </p:txBody>
      </p:sp>
      <p:sp>
        <p:nvSpPr>
          <p:cNvPr id="1054" name="Text Box 77"/>
          <p:cNvSpPr txBox="1">
            <a:spLocks noChangeArrowheads="1"/>
          </p:cNvSpPr>
          <p:nvPr/>
        </p:nvSpPr>
        <p:spPr bwMode="auto">
          <a:xfrm>
            <a:off x="6934200" y="2743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OVER</a:t>
            </a:r>
          </a:p>
        </p:txBody>
      </p:sp>
      <p:cxnSp>
        <p:nvCxnSpPr>
          <p:cNvPr id="1055" name="AutoShape 78"/>
          <p:cNvCxnSpPr>
            <a:cxnSpLocks noChangeShapeType="1"/>
          </p:cNvCxnSpPr>
          <p:nvPr/>
        </p:nvCxnSpPr>
        <p:spPr bwMode="auto">
          <a:xfrm rot="16200000" flipH="1">
            <a:off x="5867400" y="3505200"/>
            <a:ext cx="609600" cy="1219200"/>
          </a:xfrm>
          <a:prstGeom prst="bentConnector3">
            <a:avLst>
              <a:gd name="adj1" fmla="val 50000"/>
            </a:avLst>
          </a:prstGeom>
          <a:noFill/>
          <a:ln w="12700" cap="sq">
            <a:solidFill>
              <a:schemeClr val="bg1"/>
            </a:solidFill>
            <a:miter lim="800000"/>
            <a:headEnd/>
            <a:tailEnd type="triangle" w="med" len="med"/>
          </a:ln>
          <a:extLst>
            <a:ext uri="{909E8E84-426E-40DD-AFC4-6F175D3DCCD1}">
              <a14:hiddenFill xmlns:a14="http://schemas.microsoft.com/office/drawing/2010/main">
                <a:noFill/>
              </a14:hiddenFill>
            </a:ext>
          </a:extLst>
        </p:spPr>
      </p:cxnSp>
      <p:cxnSp>
        <p:nvCxnSpPr>
          <p:cNvPr id="1056" name="AutoShape 79"/>
          <p:cNvCxnSpPr>
            <a:cxnSpLocks noChangeShapeType="1"/>
          </p:cNvCxnSpPr>
          <p:nvPr/>
        </p:nvCxnSpPr>
        <p:spPr bwMode="auto">
          <a:xfrm rot="5400000">
            <a:off x="4495800" y="3429000"/>
            <a:ext cx="685800" cy="1447800"/>
          </a:xfrm>
          <a:prstGeom prst="bentConnector3">
            <a:avLst>
              <a:gd name="adj1" fmla="val 50000"/>
            </a:avLst>
          </a:prstGeom>
          <a:noFill/>
          <a:ln w="12700" cap="sq">
            <a:solidFill>
              <a:schemeClr val="bg1"/>
            </a:solidFill>
            <a:miter lim="800000"/>
            <a:headEnd/>
            <a:tailEnd type="triangle" w="med" len="med"/>
          </a:ln>
          <a:extLst>
            <a:ext uri="{909E8E84-426E-40DD-AFC4-6F175D3DCCD1}">
              <a14:hiddenFill xmlns:a14="http://schemas.microsoft.com/office/drawing/2010/main">
                <a:noFill/>
              </a14:hiddenFill>
            </a:ext>
          </a:extLst>
        </p:spPr>
      </p:cxnSp>
      <p:sp>
        <p:nvSpPr>
          <p:cNvPr id="1057" name="Text Box 80"/>
          <p:cNvSpPr txBox="1">
            <a:spLocks noChangeArrowheads="1"/>
          </p:cNvSpPr>
          <p:nvPr/>
        </p:nvSpPr>
        <p:spPr bwMode="auto">
          <a:xfrm>
            <a:off x="4495800" y="3733800"/>
            <a:ext cx="639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&gt;2 s</a:t>
            </a:r>
          </a:p>
        </p:txBody>
      </p:sp>
      <p:sp>
        <p:nvSpPr>
          <p:cNvPr id="1058" name="Text Box 81"/>
          <p:cNvSpPr txBox="1">
            <a:spLocks noChangeArrowheads="1"/>
          </p:cNvSpPr>
          <p:nvPr/>
        </p:nvSpPr>
        <p:spPr bwMode="auto">
          <a:xfrm>
            <a:off x="5791200" y="3733800"/>
            <a:ext cx="639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&lt;2 s</a:t>
            </a:r>
          </a:p>
        </p:txBody>
      </p:sp>
      <p:sp>
        <p:nvSpPr>
          <p:cNvPr id="1059" name="Text Box 82"/>
          <p:cNvSpPr txBox="1">
            <a:spLocks noChangeArrowheads="1"/>
          </p:cNvSpPr>
          <p:nvPr/>
        </p:nvSpPr>
        <p:spPr bwMode="auto">
          <a:xfrm>
            <a:off x="4038600" y="14478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NO</a:t>
            </a:r>
          </a:p>
        </p:txBody>
      </p:sp>
      <p:sp>
        <p:nvSpPr>
          <p:cNvPr id="1060" name="Text Box 85"/>
          <p:cNvSpPr txBox="1">
            <a:spLocks noChangeArrowheads="1"/>
          </p:cNvSpPr>
          <p:nvPr/>
        </p:nvSpPr>
        <p:spPr bwMode="auto">
          <a:xfrm>
            <a:off x="5562600" y="1066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YES</a:t>
            </a:r>
          </a:p>
        </p:txBody>
      </p:sp>
      <p:sp>
        <p:nvSpPr>
          <p:cNvPr id="1061" name="AutoShape 86"/>
          <p:cNvSpPr>
            <a:spLocks noChangeArrowheads="1"/>
          </p:cNvSpPr>
          <p:nvPr/>
        </p:nvSpPr>
        <p:spPr bwMode="auto">
          <a:xfrm>
            <a:off x="6858000" y="5181600"/>
            <a:ext cx="1447800" cy="457200"/>
          </a:xfrm>
          <a:prstGeom prst="flowChartProcess">
            <a:avLst/>
          </a:prstGeom>
          <a:solidFill>
            <a:srgbClr val="C0C0C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Appropriate</a:t>
            </a:r>
          </a:p>
        </p:txBody>
      </p:sp>
      <p:sp>
        <p:nvSpPr>
          <p:cNvPr id="1062" name="AutoShape 87"/>
          <p:cNvSpPr>
            <a:spLocks noChangeArrowheads="1"/>
          </p:cNvSpPr>
          <p:nvPr/>
        </p:nvSpPr>
        <p:spPr bwMode="auto">
          <a:xfrm>
            <a:off x="6934200" y="6019800"/>
            <a:ext cx="1371600" cy="533400"/>
          </a:xfrm>
          <a:prstGeom prst="flowChartProcess">
            <a:avLst/>
          </a:prstGeom>
          <a:solidFill>
            <a:srgbClr val="FFFF0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DELAYED</a:t>
            </a:r>
          </a:p>
        </p:txBody>
      </p:sp>
      <p:sp>
        <p:nvSpPr>
          <p:cNvPr id="1063" name="AutoShape 88"/>
          <p:cNvSpPr>
            <a:spLocks noChangeArrowheads="1"/>
          </p:cNvSpPr>
          <p:nvPr/>
        </p:nvSpPr>
        <p:spPr bwMode="auto">
          <a:xfrm>
            <a:off x="3429000" y="5334000"/>
            <a:ext cx="1447800" cy="1371600"/>
          </a:xfrm>
          <a:prstGeom prst="octagon">
            <a:avLst>
              <a:gd name="adj" fmla="val 29287"/>
            </a:avLst>
          </a:prstGeom>
          <a:solidFill>
            <a:srgbClr val="FF0000"/>
          </a:solidFill>
          <a:ln w="12700" cap="sq" algn="ctr">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CONTROL</a:t>
            </a:r>
          </a:p>
          <a:p>
            <a:pPr algn="ctr" eaLnBrk="1" fontAlgn="base" hangingPunct="1">
              <a:spcBef>
                <a:spcPct val="0"/>
              </a:spcBef>
              <a:spcAft>
                <a:spcPct val="0"/>
              </a:spcAft>
            </a:pPr>
            <a:r>
              <a:rPr lang="en-US" altLang="en-US" b="1" smtClean="0">
                <a:solidFill>
                  <a:srgbClr val="000000"/>
                </a:solidFill>
              </a:rPr>
              <a:t>BLEEDING</a:t>
            </a:r>
          </a:p>
        </p:txBody>
      </p:sp>
      <p:cxnSp>
        <p:nvCxnSpPr>
          <p:cNvPr id="1064" name="AutoShape 89"/>
          <p:cNvCxnSpPr>
            <a:cxnSpLocks noChangeShapeType="1"/>
            <a:stCxn id="1037" idx="2"/>
            <a:endCxn id="1038" idx="0"/>
          </p:cNvCxnSpPr>
          <p:nvPr/>
        </p:nvCxnSpPr>
        <p:spPr bwMode="auto">
          <a:xfrm rot="5400000">
            <a:off x="6134100" y="4533900"/>
            <a:ext cx="381000" cy="914400"/>
          </a:xfrm>
          <a:prstGeom prst="bentConnector3">
            <a:avLst>
              <a:gd name="adj1" fmla="val 50000"/>
            </a:avLst>
          </a:prstGeom>
          <a:noFill/>
          <a:ln w="12700" cap="sq">
            <a:solidFill>
              <a:schemeClr val="bg1"/>
            </a:solidFill>
            <a:miter lim="800000"/>
            <a:headEnd/>
            <a:tailEnd type="triangle" w="med" len="med"/>
          </a:ln>
          <a:extLst>
            <a:ext uri="{909E8E84-426E-40DD-AFC4-6F175D3DCCD1}">
              <a14:hiddenFill xmlns:a14="http://schemas.microsoft.com/office/drawing/2010/main">
                <a:noFill/>
              </a14:hiddenFill>
            </a:ext>
          </a:extLst>
        </p:spPr>
      </p:cxnSp>
      <p:cxnSp>
        <p:nvCxnSpPr>
          <p:cNvPr id="1065" name="AutoShape 91"/>
          <p:cNvCxnSpPr>
            <a:cxnSpLocks noChangeShapeType="1"/>
            <a:stCxn id="1037" idx="2"/>
            <a:endCxn id="1061" idx="0"/>
          </p:cNvCxnSpPr>
          <p:nvPr/>
        </p:nvCxnSpPr>
        <p:spPr bwMode="auto">
          <a:xfrm rot="16200000" flipH="1">
            <a:off x="6991350" y="4591050"/>
            <a:ext cx="381000" cy="800100"/>
          </a:xfrm>
          <a:prstGeom prst="bentConnector3">
            <a:avLst>
              <a:gd name="adj1" fmla="val 50000"/>
            </a:avLst>
          </a:prstGeom>
          <a:noFill/>
          <a:ln w="12700" cap="sq">
            <a:solidFill>
              <a:schemeClr val="bg1"/>
            </a:solidFill>
            <a:miter lim="800000"/>
            <a:headEnd/>
            <a:tailEnd type="triangle" w="med" len="med"/>
          </a:ln>
          <a:extLst>
            <a:ext uri="{909E8E84-426E-40DD-AFC4-6F175D3DCCD1}">
              <a14:hiddenFill xmlns:a14="http://schemas.microsoft.com/office/drawing/2010/main">
                <a:noFill/>
              </a14:hiddenFill>
            </a:ext>
          </a:extLst>
        </p:spPr>
      </p:cxnSp>
      <p:cxnSp>
        <p:nvCxnSpPr>
          <p:cNvPr id="1066" name="AutoShape 92"/>
          <p:cNvCxnSpPr>
            <a:cxnSpLocks noChangeShapeType="1"/>
            <a:stCxn id="1038" idx="2"/>
          </p:cNvCxnSpPr>
          <p:nvPr/>
        </p:nvCxnSpPr>
        <p:spPr bwMode="auto">
          <a:xfrm rot="5400000">
            <a:off x="5715001" y="5791200"/>
            <a:ext cx="304800" cy="3175"/>
          </a:xfrm>
          <a:prstGeom prst="straightConnector1">
            <a:avLst/>
          </a:prstGeom>
          <a:noFill/>
          <a:ln w="12700" cap="sq">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067" name="AutoShape 93"/>
          <p:cNvCxnSpPr>
            <a:cxnSpLocks noChangeShapeType="1"/>
            <a:stCxn id="1061" idx="2"/>
          </p:cNvCxnSpPr>
          <p:nvPr/>
        </p:nvCxnSpPr>
        <p:spPr bwMode="auto">
          <a:xfrm rot="5400000">
            <a:off x="7391401" y="5829300"/>
            <a:ext cx="381000" cy="3175"/>
          </a:xfrm>
          <a:prstGeom prst="straightConnector1">
            <a:avLst/>
          </a:prstGeom>
          <a:noFill/>
          <a:ln w="12700" cap="sq">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068" name="AutoShape 94"/>
          <p:cNvSpPr>
            <a:spLocks noChangeArrowheads="1"/>
          </p:cNvSpPr>
          <p:nvPr/>
        </p:nvSpPr>
        <p:spPr bwMode="auto">
          <a:xfrm>
            <a:off x="6553200" y="838200"/>
            <a:ext cx="1524000" cy="533400"/>
          </a:xfrm>
          <a:prstGeom prst="flowChartProcess">
            <a:avLst/>
          </a:prstGeom>
          <a:solidFill>
            <a:srgbClr val="30BE3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b="1" smtClean="0">
                <a:solidFill>
                  <a:srgbClr val="000000"/>
                </a:solidFill>
              </a:rPr>
              <a:t>MINIMUM</a:t>
            </a:r>
          </a:p>
        </p:txBody>
      </p:sp>
      <p:cxnSp>
        <p:nvCxnSpPr>
          <p:cNvPr id="1069" name="AutoShape 95"/>
          <p:cNvCxnSpPr>
            <a:cxnSpLocks noChangeShapeType="1"/>
            <a:stCxn id="1029" idx="3"/>
            <a:endCxn id="1068" idx="1"/>
          </p:cNvCxnSpPr>
          <p:nvPr/>
        </p:nvCxnSpPr>
        <p:spPr bwMode="auto">
          <a:xfrm>
            <a:off x="5029200" y="1066800"/>
            <a:ext cx="1524000" cy="38100"/>
          </a:xfrm>
          <a:prstGeom prst="straightConnector1">
            <a:avLst/>
          </a:prstGeom>
          <a:noFill/>
          <a:ln w="12700" cap="sq">
            <a:solidFill>
              <a:schemeClr val="bg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06256242"/>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33620AC-72B5-4EB4-AF09-72A8496B4F67}" type="slidenum">
              <a:rPr lang="en-US" smtClean="0">
                <a:solidFill>
                  <a:srgbClr val="FFFFFF"/>
                </a:solidFill>
              </a:rPr>
              <a:pPr>
                <a:defRPr/>
              </a:pPr>
              <a:t>43</a:t>
            </a:fld>
            <a:endParaRPr lang="en-US">
              <a:solidFill>
                <a:srgbClr val="FFFFFF"/>
              </a:solidFill>
            </a:endParaRP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760357"/>
      </p:ext>
    </p:extLst>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57250" y="142875"/>
            <a:ext cx="7543800" cy="838200"/>
          </a:xfrm>
        </p:spPr>
        <p:txBody>
          <a:bodyPr/>
          <a:lstStyle/>
          <a:p>
            <a:pPr algn="ctr" eaLnBrk="1" hangingPunct="1">
              <a:defRPr/>
            </a:pPr>
            <a:r>
              <a:rPr lang="fa-IR" sz="4000" dirty="0" smtClean="0">
                <a:solidFill>
                  <a:srgbClr val="FF9900"/>
                </a:solidFill>
                <a:cs typeface="B Titr" pitchFamily="2" charset="-78"/>
              </a:rPr>
              <a:t>روش ساده یادگیری پروتکل</a:t>
            </a:r>
            <a:r>
              <a:rPr lang="fa-IR" sz="4000" dirty="0" smtClean="0">
                <a:cs typeface="B Titr" pitchFamily="2" charset="-78"/>
              </a:rPr>
              <a:t> </a:t>
            </a:r>
            <a:endParaRPr lang="en-US" sz="4000" dirty="0" smtClean="0">
              <a:cs typeface="B Titr" pitchFamily="2" charset="-78"/>
            </a:endParaRPr>
          </a:p>
        </p:txBody>
      </p:sp>
      <p:sp>
        <p:nvSpPr>
          <p:cNvPr id="68611" name="Rectangle 3"/>
          <p:cNvSpPr>
            <a:spLocks noGrp="1" noChangeArrowheads="1"/>
          </p:cNvSpPr>
          <p:nvPr>
            <p:ph type="body" idx="1"/>
          </p:nvPr>
        </p:nvSpPr>
        <p:spPr>
          <a:xfrm>
            <a:off x="500063" y="1643063"/>
            <a:ext cx="8286750" cy="4857750"/>
          </a:xfrm>
        </p:spPr>
        <p:txBody>
          <a:bodyPr/>
          <a:lstStyle/>
          <a:p>
            <a:pPr algn="just" eaLnBrk="1" hangingPunct="1">
              <a:buFont typeface="Wingdings" pitchFamily="2" charset="2"/>
              <a:buNone/>
              <a:defRPr/>
            </a:pPr>
            <a:r>
              <a:rPr lang="fa-IR" sz="2800" dirty="0" smtClean="0">
                <a:cs typeface="B Zar" pitchFamily="2" charset="-78"/>
              </a:rPr>
              <a:t>ابتد مسئول تریاژ میگوید کلیه کسانی که قادر به راه رفتن هستند ازمحل حادثه دورشوند(مصدومین</a:t>
            </a:r>
            <a:r>
              <a:rPr lang="en-US" sz="2800" dirty="0" smtClean="0">
                <a:cs typeface="B Zar" pitchFamily="2" charset="-78"/>
              </a:rPr>
              <a:t> </a:t>
            </a:r>
            <a:r>
              <a:rPr lang="fa-IR" sz="2800" dirty="0" smtClean="0">
                <a:cs typeface="B Zar" pitchFamily="2" charset="-78"/>
              </a:rPr>
              <a:t>را زخمیان سرپایی می نامند ) </a:t>
            </a:r>
            <a:r>
              <a:rPr lang="en-US" sz="2800" dirty="0" smtClean="0">
                <a:cs typeface="B Zar" pitchFamily="2" charset="-78"/>
              </a:rPr>
              <a:t>Walking Wounded)</a:t>
            </a:r>
            <a:r>
              <a:rPr lang="fa-IR" sz="2800" dirty="0" smtClean="0">
                <a:cs typeface="B Zar" pitchFamily="2" charset="-78"/>
              </a:rPr>
              <a:t> )  این مصدومین در گروه سبز طبقه بندی می شوند </a:t>
            </a:r>
          </a:p>
          <a:p>
            <a:pPr eaLnBrk="1" hangingPunct="1">
              <a:defRPr/>
            </a:pPr>
            <a:r>
              <a:rPr lang="fa-IR" sz="2800" dirty="0" smtClean="0">
                <a:cs typeface="B Zar" pitchFamily="2" charset="-78"/>
              </a:rPr>
              <a:t>بعد از جدا کردن مصدومین گروه سبز </a:t>
            </a:r>
          </a:p>
          <a:p>
            <a:pPr eaLnBrk="1" hangingPunct="1">
              <a:defRPr/>
            </a:pPr>
            <a:r>
              <a:rPr lang="fa-IR" sz="2800" dirty="0" smtClean="0">
                <a:cs typeface="B Zar" pitchFamily="2" charset="-78"/>
              </a:rPr>
              <a:t>مصدومین فاقد تنفس خود بخود علی رغم مانور نفس ندارند گروه سیاه</a:t>
            </a:r>
          </a:p>
          <a:p>
            <a:pPr eaLnBrk="1" hangingPunct="1">
              <a:defRPr/>
            </a:pPr>
            <a:r>
              <a:rPr lang="fa-IR" sz="2800" dirty="0" smtClean="0">
                <a:cs typeface="B Zar" pitchFamily="2" charset="-78"/>
              </a:rPr>
              <a:t>مصدومین با تنفس کمتراز 30 در دقیقه و نبض رادیال قابل لمس و تبعیت از دستورات گروه زرد </a:t>
            </a:r>
          </a:p>
          <a:p>
            <a:pPr eaLnBrk="1" hangingPunct="1">
              <a:defRPr/>
            </a:pPr>
            <a:r>
              <a:rPr lang="fa-IR" sz="2800" dirty="0" smtClean="0">
                <a:cs typeface="B Zar" pitchFamily="2" charset="-78"/>
              </a:rPr>
              <a:t>سایر مصدومین در گروه قرمز</a:t>
            </a:r>
          </a:p>
          <a:p>
            <a:pPr eaLnBrk="1" hangingPunct="1">
              <a:buFont typeface="Wingdings" pitchFamily="2" charset="2"/>
              <a:buNone/>
              <a:defRPr/>
            </a:pPr>
            <a:r>
              <a:rPr lang="fa-IR" sz="2800" dirty="0" smtClean="0">
                <a:cs typeface="B Zar" pitchFamily="2" charset="-78"/>
              </a:rPr>
              <a:t>تنها اقدام درمانی در این پروتکل مانور </a:t>
            </a:r>
            <a:r>
              <a:rPr lang="en-US" sz="2800" dirty="0" smtClean="0">
                <a:cs typeface="B Zar" pitchFamily="2" charset="-78"/>
              </a:rPr>
              <a:t>Jaw-Trust</a:t>
            </a:r>
            <a:r>
              <a:rPr lang="fa-IR" sz="2800" dirty="0" smtClean="0">
                <a:cs typeface="B Zar" pitchFamily="2" charset="-78"/>
              </a:rPr>
              <a:t> و فشار مستقیم بر محل خونریزی خارجی فعال بوده  </a:t>
            </a:r>
            <a:endParaRPr lang="en-US" sz="2800" dirty="0" smtClean="0">
              <a:cs typeface="B Zar" pitchFamily="2" charset="-78"/>
            </a:endParaRPr>
          </a:p>
        </p:txBody>
      </p:sp>
    </p:spTree>
    <p:extLst>
      <p:ext uri="{BB962C8B-B14F-4D97-AF65-F5344CB8AC3E}">
        <p14:creationId xmlns:p14="http://schemas.microsoft.com/office/powerpoint/2010/main" val="2867937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fa-IR" altLang="en-US" smtClean="0"/>
          </a:p>
        </p:txBody>
      </p:sp>
      <p:sp>
        <p:nvSpPr>
          <p:cNvPr id="25603" name="Rectangle 3"/>
          <p:cNvSpPr>
            <a:spLocks noGrp="1" noChangeArrowheads="1"/>
          </p:cNvSpPr>
          <p:nvPr>
            <p:ph type="body" idx="1"/>
          </p:nvPr>
        </p:nvSpPr>
        <p:spPr/>
        <p:txBody>
          <a:bodyPr/>
          <a:lstStyle/>
          <a:p>
            <a:pPr eaLnBrk="1" hangingPunct="1"/>
            <a:endParaRPr lang="fa-IR" altLang="en-US" smtClean="0"/>
          </a:p>
        </p:txBody>
      </p:sp>
      <p:pic>
        <p:nvPicPr>
          <p:cNvPr id="25604" name="Picture 4" descr="basic-triage-tag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488237"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900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fa-IR" altLang="en-US" smtClean="0"/>
          </a:p>
        </p:txBody>
      </p:sp>
      <p:pic>
        <p:nvPicPr>
          <p:cNvPr id="26627" name="Picture 4" descr="triage_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4813"/>
            <a:ext cx="388461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triage_s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00563" y="404813"/>
            <a:ext cx="4103687" cy="5832475"/>
          </a:xfrm>
          <a:noFill/>
        </p:spPr>
      </p:pic>
    </p:spTree>
    <p:extLst>
      <p:ext uri="{BB962C8B-B14F-4D97-AF65-F5344CB8AC3E}">
        <p14:creationId xmlns:p14="http://schemas.microsoft.com/office/powerpoint/2010/main" val="30761488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fa-IR" altLang="en-US" smtClean="0"/>
          </a:p>
        </p:txBody>
      </p:sp>
      <p:sp>
        <p:nvSpPr>
          <p:cNvPr id="27651" name="Rectangle 3"/>
          <p:cNvSpPr>
            <a:spLocks noGrp="1" noChangeArrowheads="1"/>
          </p:cNvSpPr>
          <p:nvPr>
            <p:ph type="body" idx="1"/>
          </p:nvPr>
        </p:nvSpPr>
        <p:spPr/>
        <p:txBody>
          <a:bodyPr/>
          <a:lstStyle/>
          <a:p>
            <a:pPr eaLnBrk="1" hangingPunct="1"/>
            <a:endParaRPr lang="fa-IR" altLang="en-US" smtClean="0"/>
          </a:p>
        </p:txBody>
      </p:sp>
      <p:pic>
        <p:nvPicPr>
          <p:cNvPr id="27652" name="Picture 4" descr="PIC0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4435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descr="special needs bus drill#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D7DBEA7-7ADA-4204-9B8B-5A06D48DA5A9}" type="slidenum">
              <a:rPr lang="en-US" smtClean="0">
                <a:solidFill>
                  <a:srgbClr val="FFFFFF"/>
                </a:solidFill>
              </a:rPr>
              <a:pPr>
                <a:defRPr/>
              </a:pPr>
              <a:t>48</a:t>
            </a:fld>
            <a:endParaRPr lang="en-US">
              <a:solidFill>
                <a:srgbClr val="FFFFFF"/>
              </a:solidFill>
            </a:endParaRPr>
          </a:p>
        </p:txBody>
      </p:sp>
    </p:spTree>
    <p:extLst>
      <p:ext uri="{BB962C8B-B14F-4D97-AF65-F5344CB8AC3E}">
        <p14:creationId xmlns:p14="http://schemas.microsoft.com/office/powerpoint/2010/main" val="1324083189"/>
      </p:ext>
    </p:extLst>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p:txBody>
          <a:bodyPr/>
          <a:lstStyle/>
          <a:p>
            <a:pPr eaLnBrk="1" hangingPunct="1"/>
            <a:endParaRPr lang="fa-IR" altLang="en-US" smtClean="0"/>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80513"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321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114648C-457C-456C-927D-A8ADB8E3ABC0}" type="slidenum">
              <a:rPr lang="en-US" smtClean="0">
                <a:solidFill>
                  <a:srgbClr val="FFFFFF"/>
                </a:solidFill>
              </a:rPr>
              <a:pPr>
                <a:defRPr/>
              </a:pPr>
              <a:t>5</a:t>
            </a:fld>
            <a:endParaRPr lang="en-US">
              <a:solidFill>
                <a:srgbClr val="FFFFFF"/>
              </a:solidFill>
            </a:endParaRPr>
          </a:p>
        </p:txBody>
      </p:sp>
      <p:pic>
        <p:nvPicPr>
          <p:cNvPr id="19459" name="Picture 5" descr="debris resc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67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fa-IR" altLang="en-US" smtClean="0"/>
          </a:p>
        </p:txBody>
      </p:sp>
      <p:sp>
        <p:nvSpPr>
          <p:cNvPr id="37891" name="Rectangle 3"/>
          <p:cNvSpPr>
            <a:spLocks noGrp="1" noChangeArrowheads="1"/>
          </p:cNvSpPr>
          <p:nvPr>
            <p:ph type="body" idx="1"/>
          </p:nvPr>
        </p:nvSpPr>
        <p:spPr/>
        <p:txBody>
          <a:bodyPr/>
          <a:lstStyle/>
          <a:p>
            <a:pPr eaLnBrk="1" hangingPunct="1"/>
            <a:endParaRPr lang="fa-IR" altLang="en-US" smtClean="0"/>
          </a:p>
        </p:txBody>
      </p:sp>
      <p:pic>
        <p:nvPicPr>
          <p:cNvPr id="37892" name="Picture 4" descr="Slide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3348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00125" y="857250"/>
            <a:ext cx="7543800" cy="315913"/>
          </a:xfrm>
        </p:spPr>
        <p:txBody>
          <a:bodyPr/>
          <a:lstStyle/>
          <a:p>
            <a:pPr algn="ctr" eaLnBrk="1" hangingPunct="1">
              <a:defRPr/>
            </a:pPr>
            <a:r>
              <a:rPr lang="fa-IR" sz="4000" dirty="0" smtClean="0">
                <a:solidFill>
                  <a:srgbClr val="FF0000"/>
                </a:solidFill>
                <a:cs typeface="B Titr" pitchFamily="2" charset="-78"/>
              </a:rPr>
              <a:t>نحوه اعلام تریاژ</a:t>
            </a:r>
            <a:endParaRPr lang="en-US" sz="4000" dirty="0" smtClean="0">
              <a:solidFill>
                <a:srgbClr val="FF0000"/>
              </a:solidFill>
              <a:cs typeface="B Titr" pitchFamily="2" charset="-78"/>
            </a:endParaRPr>
          </a:p>
        </p:txBody>
      </p:sp>
      <p:sp>
        <p:nvSpPr>
          <p:cNvPr id="69635" name="Rectangle 3"/>
          <p:cNvSpPr>
            <a:spLocks noGrp="1" noChangeArrowheads="1"/>
          </p:cNvSpPr>
          <p:nvPr>
            <p:ph type="body" idx="1"/>
          </p:nvPr>
        </p:nvSpPr>
        <p:spPr>
          <a:xfrm>
            <a:off x="250825" y="2205038"/>
            <a:ext cx="8640763" cy="2663825"/>
          </a:xfrm>
        </p:spPr>
        <p:txBody>
          <a:bodyPr/>
          <a:lstStyle/>
          <a:p>
            <a:pPr eaLnBrk="1" hangingPunct="1">
              <a:defRPr/>
            </a:pPr>
            <a:r>
              <a:rPr lang="fa-IR" dirty="0" smtClean="0">
                <a:solidFill>
                  <a:srgbClr val="FF9900"/>
                </a:solidFill>
                <a:cs typeface="B Zar" pitchFamily="2" charset="-78"/>
              </a:rPr>
              <a:t>استفاده از ماژیکهای رنگی . بازوبند. مچ بند . گردنبند. برچسبهای رنگی </a:t>
            </a:r>
          </a:p>
          <a:p>
            <a:pPr eaLnBrk="1" hangingPunct="1">
              <a:defRPr/>
            </a:pPr>
            <a:r>
              <a:rPr lang="fa-IR" dirty="0" smtClean="0">
                <a:solidFill>
                  <a:srgbClr val="FF9900"/>
                </a:solidFill>
                <a:cs typeface="B Zar" pitchFamily="2" charset="-78"/>
              </a:rPr>
              <a:t>بهترین محل نصب علامت اولویت پیشانی مصدوم است بدلیل اینکه صورت یک مصدوم زنده را نباید هیچگاه پوشاند</a:t>
            </a:r>
            <a:endParaRPr lang="en-US" dirty="0" smtClean="0">
              <a:solidFill>
                <a:srgbClr val="FF9900"/>
              </a:solidFill>
              <a:cs typeface="B Zar" pitchFamily="2" charset="-78"/>
            </a:endParaRPr>
          </a:p>
        </p:txBody>
      </p:sp>
    </p:spTree>
    <p:extLst>
      <p:ext uri="{BB962C8B-B14F-4D97-AF65-F5344CB8AC3E}">
        <p14:creationId xmlns:p14="http://schemas.microsoft.com/office/powerpoint/2010/main" val="2155270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Operations of a disaster medical aid center Schultz NEJM 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214313"/>
            <a:ext cx="8788400"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37159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fa-IR" altLang="en-US" smtClean="0"/>
          </a:p>
        </p:txBody>
      </p:sp>
      <p:sp>
        <p:nvSpPr>
          <p:cNvPr id="37891" name="Rectangle 3"/>
          <p:cNvSpPr>
            <a:spLocks noGrp="1" noChangeArrowheads="1"/>
          </p:cNvSpPr>
          <p:nvPr>
            <p:ph type="body" idx="1"/>
          </p:nvPr>
        </p:nvSpPr>
        <p:spPr/>
        <p:txBody>
          <a:bodyPr/>
          <a:lstStyle/>
          <a:p>
            <a:pPr eaLnBrk="1" hangingPunct="1"/>
            <a:endParaRPr lang="fa-IR" altLang="en-US" smtClean="0"/>
          </a:p>
        </p:txBody>
      </p:sp>
      <p:pic>
        <p:nvPicPr>
          <p:cNvPr id="37892" name="Picture 4" descr="Slide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2553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rtl="1" eaLnBrk="1" hangingPunct="1">
              <a:defRPr/>
            </a:pPr>
            <a:r>
              <a:rPr lang="fa-IR" sz="6300" b="1" smtClean="0">
                <a:solidFill>
                  <a:srgbClr val="FF0000"/>
                </a:solidFill>
                <a:cs typeface="Times New Roman" pitchFamily="18" charset="0"/>
              </a:rPr>
              <a:t>تریاژ ثانویه</a:t>
            </a:r>
            <a:r>
              <a:rPr lang="en-US" sz="6300" b="1" smtClean="0">
                <a:solidFill>
                  <a:srgbClr val="FF0000"/>
                </a:solidFill>
                <a:cs typeface="Times New Roman" pitchFamily="18" charset="0"/>
              </a:rPr>
              <a:t>Secondary  </a:t>
            </a:r>
          </a:p>
        </p:txBody>
      </p:sp>
      <p:sp>
        <p:nvSpPr>
          <p:cNvPr id="71683" name="Rectangle 3"/>
          <p:cNvSpPr>
            <a:spLocks noGrp="1" noChangeArrowheads="1"/>
          </p:cNvSpPr>
          <p:nvPr>
            <p:ph type="body" idx="1"/>
          </p:nvPr>
        </p:nvSpPr>
        <p:spPr>
          <a:xfrm>
            <a:off x="228600" y="1600200"/>
            <a:ext cx="8610600" cy="4876800"/>
          </a:xfrm>
        </p:spPr>
        <p:txBody>
          <a:bodyPr/>
          <a:lstStyle/>
          <a:p>
            <a:pPr algn="just" rtl="1" eaLnBrk="1" hangingPunct="1">
              <a:lnSpc>
                <a:spcPct val="90000"/>
              </a:lnSpc>
              <a:buFont typeface="Wingdings" pitchFamily="2" charset="2"/>
              <a:buNone/>
            </a:pPr>
            <a:endParaRPr lang="fa-IR" altLang="en-US" b="1" smtClean="0">
              <a:solidFill>
                <a:schemeClr val="bg1"/>
              </a:solidFill>
              <a:effectLst/>
            </a:endParaRPr>
          </a:p>
          <a:p>
            <a:pPr algn="just" rtl="1" eaLnBrk="1" hangingPunct="1">
              <a:lnSpc>
                <a:spcPct val="90000"/>
              </a:lnSpc>
            </a:pPr>
            <a:r>
              <a:rPr lang="fa-IR" altLang="en-US" b="1" smtClean="0">
                <a:solidFill>
                  <a:schemeClr val="bg1"/>
                </a:solidFill>
                <a:effectLst/>
              </a:rPr>
              <a:t>درمواردی که تعداد آسیب دیدگان زیاد بوده و</a:t>
            </a:r>
            <a:r>
              <a:rPr lang="en-US" altLang="en-US" b="1" smtClean="0">
                <a:solidFill>
                  <a:schemeClr val="bg1"/>
                </a:solidFill>
                <a:effectLst/>
              </a:rPr>
              <a:t> </a:t>
            </a:r>
            <a:r>
              <a:rPr lang="fa-IR" altLang="en-US" b="1" smtClean="0">
                <a:solidFill>
                  <a:schemeClr val="bg1"/>
                </a:solidFill>
                <a:effectLst/>
              </a:rPr>
              <a:t>امکان انتقال تمام آنها به مراکز درمانی یا بیمارستان وجود</a:t>
            </a:r>
            <a:r>
              <a:rPr lang="en-US" altLang="en-US" b="1" smtClean="0">
                <a:solidFill>
                  <a:schemeClr val="bg1"/>
                </a:solidFill>
                <a:effectLst/>
              </a:rPr>
              <a:t> </a:t>
            </a:r>
            <a:r>
              <a:rPr lang="fa-IR" altLang="en-US" b="1" smtClean="0">
                <a:solidFill>
                  <a:schemeClr val="bg1"/>
                </a:solidFill>
                <a:effectLst/>
              </a:rPr>
              <a:t>ندارد و</a:t>
            </a:r>
            <a:r>
              <a:rPr lang="en-US" altLang="en-US" b="1" smtClean="0">
                <a:solidFill>
                  <a:schemeClr val="bg1"/>
                </a:solidFill>
                <a:effectLst/>
              </a:rPr>
              <a:t> </a:t>
            </a:r>
            <a:r>
              <a:rPr lang="fa-IR" altLang="en-US" b="1" smtClean="0">
                <a:solidFill>
                  <a:schemeClr val="bg1"/>
                </a:solidFill>
                <a:effectLst/>
              </a:rPr>
              <a:t>درمانگاه صحرایی نیز درمحل احداث نشده است، گروهی از آسیب دیدگان تا</a:t>
            </a:r>
            <a:r>
              <a:rPr lang="en-US" altLang="en-US" b="1" smtClean="0">
                <a:solidFill>
                  <a:schemeClr val="bg1"/>
                </a:solidFill>
                <a:effectLst/>
              </a:rPr>
              <a:t> </a:t>
            </a:r>
            <a:r>
              <a:rPr lang="fa-IR" altLang="en-US" b="1" smtClean="0">
                <a:solidFill>
                  <a:schemeClr val="bg1"/>
                </a:solidFill>
                <a:effectLst/>
              </a:rPr>
              <a:t>مدت زیادی در</a:t>
            </a:r>
            <a:r>
              <a:rPr lang="en-US" altLang="en-US" b="1" smtClean="0">
                <a:solidFill>
                  <a:schemeClr val="bg1"/>
                </a:solidFill>
                <a:effectLst/>
              </a:rPr>
              <a:t> </a:t>
            </a:r>
            <a:r>
              <a:rPr lang="fa-IR" altLang="en-US" b="1" smtClean="0">
                <a:solidFill>
                  <a:schemeClr val="bg1"/>
                </a:solidFill>
                <a:effectLst/>
              </a:rPr>
              <a:t>همان محل باقی می مانند. </a:t>
            </a:r>
          </a:p>
          <a:p>
            <a:pPr algn="just" rtl="1" eaLnBrk="1" hangingPunct="1">
              <a:lnSpc>
                <a:spcPct val="90000"/>
              </a:lnSpc>
            </a:pPr>
            <a:r>
              <a:rPr lang="fa-IR" altLang="en-US" b="1" smtClean="0">
                <a:solidFill>
                  <a:schemeClr val="bg1"/>
                </a:solidFill>
                <a:effectLst/>
              </a:rPr>
              <a:t>در</a:t>
            </a:r>
            <a:r>
              <a:rPr lang="en-US" altLang="en-US" b="1" smtClean="0">
                <a:solidFill>
                  <a:schemeClr val="bg1"/>
                </a:solidFill>
                <a:effectLst/>
              </a:rPr>
              <a:t> </a:t>
            </a:r>
            <a:r>
              <a:rPr lang="fa-IR" altLang="en-US" b="1" smtClean="0">
                <a:solidFill>
                  <a:schemeClr val="bg1"/>
                </a:solidFill>
                <a:effectLst/>
              </a:rPr>
              <a:t>این موارد از سیستم</a:t>
            </a:r>
            <a:r>
              <a:rPr lang="en-US" altLang="en-US" b="1" smtClean="0">
                <a:solidFill>
                  <a:schemeClr val="bg1"/>
                </a:solidFill>
                <a:effectLst/>
              </a:rPr>
              <a:t> </a:t>
            </a:r>
            <a:r>
              <a:rPr lang="fa-IR" altLang="en-US" b="1" smtClean="0">
                <a:solidFill>
                  <a:schemeClr val="bg1"/>
                </a:solidFill>
                <a:effectLst/>
              </a:rPr>
              <a:t> تریاژ </a:t>
            </a:r>
            <a:r>
              <a:rPr lang="en-US" altLang="en-US" b="1" smtClean="0">
                <a:solidFill>
                  <a:schemeClr val="bg1"/>
                </a:solidFill>
                <a:effectLst/>
              </a:rPr>
              <a:t> </a:t>
            </a:r>
            <a:r>
              <a:rPr lang="en-US" altLang="en-US" b="1" smtClean="0">
                <a:solidFill>
                  <a:srgbClr val="FF0000"/>
                </a:solidFill>
                <a:effectLst/>
              </a:rPr>
              <a:t>SAVE</a:t>
            </a:r>
            <a:r>
              <a:rPr lang="en-US" altLang="en-US" b="1" smtClean="0">
                <a:solidFill>
                  <a:schemeClr val="bg1"/>
                </a:solidFill>
                <a:effectLst/>
              </a:rPr>
              <a:t> </a:t>
            </a:r>
            <a:r>
              <a:rPr lang="fa-IR" altLang="en-US" b="1" smtClean="0">
                <a:solidFill>
                  <a:schemeClr val="bg1"/>
                </a:solidFill>
                <a:effectLst/>
              </a:rPr>
              <a:t>استفاده </a:t>
            </a:r>
            <a:r>
              <a:rPr lang="en-US" altLang="en-US" b="1" smtClean="0">
                <a:solidFill>
                  <a:schemeClr val="bg1"/>
                </a:solidFill>
                <a:effectLst/>
              </a:rPr>
              <a:t> </a:t>
            </a:r>
            <a:r>
              <a:rPr lang="fa-IR" altLang="en-US" b="1" smtClean="0">
                <a:solidFill>
                  <a:schemeClr val="bg1"/>
                </a:solidFill>
                <a:effectLst/>
              </a:rPr>
              <a:t>می شود.</a:t>
            </a:r>
          </a:p>
          <a:p>
            <a:pPr algn="just" rtl="1" eaLnBrk="1" hangingPunct="1">
              <a:lnSpc>
                <a:spcPct val="90000"/>
              </a:lnSpc>
            </a:pPr>
            <a:endParaRPr lang="fa-IR" altLang="en-US" b="1" smtClean="0">
              <a:solidFill>
                <a:schemeClr val="bg1"/>
              </a:solidFill>
              <a:effectLst/>
            </a:endParaRPr>
          </a:p>
          <a:p>
            <a:pPr algn="just" rtl="1" eaLnBrk="1" hangingPunct="1">
              <a:lnSpc>
                <a:spcPct val="90000"/>
              </a:lnSpc>
            </a:pPr>
            <a:r>
              <a:rPr lang="fa-IR" altLang="en-US" b="1" smtClean="0">
                <a:solidFill>
                  <a:schemeClr val="bg1"/>
                </a:solidFill>
                <a:effectLst/>
              </a:rPr>
              <a:t>روش </a:t>
            </a:r>
            <a:r>
              <a:rPr lang="en-US" altLang="en-US" b="1" smtClean="0">
                <a:solidFill>
                  <a:schemeClr val="bg1"/>
                </a:solidFill>
                <a:effectLst/>
              </a:rPr>
              <a:t>SAVE</a:t>
            </a:r>
            <a:r>
              <a:rPr lang="fa-IR" altLang="en-US" b="1" smtClean="0">
                <a:solidFill>
                  <a:schemeClr val="bg1"/>
                </a:solidFill>
                <a:effectLst/>
              </a:rPr>
              <a:t> جهت تشخیص مصدومینی  است که بیشترین استفاده را</a:t>
            </a:r>
            <a:r>
              <a:rPr lang="en-US" altLang="en-US" b="1" smtClean="0">
                <a:solidFill>
                  <a:schemeClr val="bg1"/>
                </a:solidFill>
                <a:effectLst/>
              </a:rPr>
              <a:t> </a:t>
            </a:r>
            <a:r>
              <a:rPr lang="fa-IR" altLang="en-US" b="1" smtClean="0">
                <a:solidFill>
                  <a:schemeClr val="bg1"/>
                </a:solidFill>
                <a:effectLst/>
              </a:rPr>
              <a:t>از مراقبت های موجود می برند.</a:t>
            </a:r>
            <a:endParaRPr lang="en-US" altLang="en-US" b="1" smtClean="0">
              <a:solidFill>
                <a:schemeClr val="bg1"/>
              </a:solidFill>
              <a:effectLst/>
            </a:endParaRPr>
          </a:p>
        </p:txBody>
      </p:sp>
      <p:sp>
        <p:nvSpPr>
          <p:cNvPr id="4" name="Slide Number Placeholder 3"/>
          <p:cNvSpPr>
            <a:spLocks noGrp="1"/>
          </p:cNvSpPr>
          <p:nvPr>
            <p:ph type="sldNum" sz="quarter" idx="12"/>
          </p:nvPr>
        </p:nvSpPr>
        <p:spPr/>
        <p:txBody>
          <a:bodyPr/>
          <a:lstStyle/>
          <a:p>
            <a:pPr>
              <a:defRPr/>
            </a:pPr>
            <a:fld id="{6DF17C80-0BEE-48E6-80D1-02A5CAB43B2C}" type="slidenum">
              <a:rPr lang="en-US" smtClean="0">
                <a:solidFill>
                  <a:srgbClr val="FFFFFF"/>
                </a:solidFill>
              </a:rPr>
              <a:pPr>
                <a:defRPr/>
              </a:pPr>
              <a:t>54</a:t>
            </a:fld>
            <a:endParaRPr lang="en-US">
              <a:solidFill>
                <a:srgbClr val="FFFFFF"/>
              </a:solidFill>
            </a:endParaRPr>
          </a:p>
        </p:txBody>
      </p:sp>
    </p:spTree>
    <p:extLst>
      <p:ext uri="{BB962C8B-B14F-4D97-AF65-F5344CB8AC3E}">
        <p14:creationId xmlns:p14="http://schemas.microsoft.com/office/powerpoint/2010/main" val="2376011324"/>
      </p:ext>
    </p:extLst>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1295400" y="2133600"/>
            <a:ext cx="5943600" cy="4530725"/>
          </a:xfrm>
        </p:spPr>
        <p:txBody>
          <a:bodyPr/>
          <a:lstStyle/>
          <a:p>
            <a:pPr eaLnBrk="1" hangingPunct="1">
              <a:buFont typeface="Wingdings" pitchFamily="2" charset="2"/>
              <a:buNone/>
            </a:pPr>
            <a:r>
              <a:rPr lang="en-US" altLang="en-US" sz="5400" b="1" i="1" smtClean="0">
                <a:solidFill>
                  <a:srgbClr val="FF0000"/>
                </a:solidFill>
                <a:effectLst/>
              </a:rPr>
              <a:t>S</a:t>
            </a:r>
            <a:r>
              <a:rPr lang="en-US" altLang="en-US" sz="5400" b="1" i="1" smtClean="0">
                <a:solidFill>
                  <a:schemeClr val="bg1"/>
                </a:solidFill>
                <a:effectLst/>
              </a:rPr>
              <a:t>econdary</a:t>
            </a:r>
          </a:p>
          <a:p>
            <a:pPr eaLnBrk="1" hangingPunct="1">
              <a:buFont typeface="Wingdings" pitchFamily="2" charset="2"/>
              <a:buNone/>
            </a:pPr>
            <a:r>
              <a:rPr lang="en-US" altLang="en-US" sz="5400" b="1" i="1" smtClean="0">
                <a:solidFill>
                  <a:srgbClr val="66FF66"/>
                </a:solidFill>
                <a:effectLst/>
              </a:rPr>
              <a:t>	</a:t>
            </a:r>
            <a:r>
              <a:rPr lang="fa-IR" altLang="en-US" sz="5400" b="1" i="1" smtClean="0">
                <a:solidFill>
                  <a:srgbClr val="66FF66"/>
                </a:solidFill>
                <a:effectLst/>
              </a:rPr>
              <a:t> </a:t>
            </a:r>
            <a:r>
              <a:rPr lang="en-US" altLang="en-US" sz="5400" b="1" i="1" smtClean="0">
                <a:solidFill>
                  <a:srgbClr val="66FF66"/>
                </a:solidFill>
                <a:effectLst/>
              </a:rPr>
              <a:t> </a:t>
            </a:r>
            <a:r>
              <a:rPr lang="en-US" altLang="en-US" sz="5400" b="1" i="1" smtClean="0">
                <a:solidFill>
                  <a:srgbClr val="FF0000"/>
                </a:solidFill>
                <a:effectLst/>
              </a:rPr>
              <a:t>A</a:t>
            </a:r>
            <a:r>
              <a:rPr lang="en-US" altLang="en-US" sz="5400" b="1" i="1" smtClean="0">
                <a:solidFill>
                  <a:schemeClr val="bg1"/>
                </a:solidFill>
                <a:effectLst/>
              </a:rPr>
              <a:t>ssessment of</a:t>
            </a:r>
          </a:p>
          <a:p>
            <a:pPr eaLnBrk="1" hangingPunct="1">
              <a:buFont typeface="Wingdings" pitchFamily="2" charset="2"/>
              <a:buNone/>
            </a:pPr>
            <a:r>
              <a:rPr lang="en-US" altLang="en-US" sz="5400" b="1" i="1" smtClean="0">
                <a:solidFill>
                  <a:srgbClr val="66FF66"/>
                </a:solidFill>
                <a:effectLst/>
              </a:rPr>
              <a:t>		</a:t>
            </a:r>
            <a:r>
              <a:rPr lang="fa-IR" altLang="en-US" sz="5400" b="1" i="1" smtClean="0">
                <a:solidFill>
                  <a:srgbClr val="66FF66"/>
                </a:solidFill>
                <a:effectLst/>
              </a:rPr>
              <a:t>  </a:t>
            </a:r>
            <a:r>
              <a:rPr lang="en-US" altLang="en-US" sz="5400" b="1" i="1" smtClean="0">
                <a:solidFill>
                  <a:srgbClr val="66FF66"/>
                </a:solidFill>
                <a:effectLst/>
              </a:rPr>
              <a:t> </a:t>
            </a:r>
            <a:r>
              <a:rPr lang="en-US" altLang="en-US" sz="5400" b="1" i="1" smtClean="0">
                <a:solidFill>
                  <a:srgbClr val="FF0000"/>
                </a:solidFill>
                <a:effectLst/>
              </a:rPr>
              <a:t>V</a:t>
            </a:r>
            <a:r>
              <a:rPr lang="en-US" altLang="en-US" sz="5400" b="1" i="1" smtClean="0">
                <a:solidFill>
                  <a:schemeClr val="bg1"/>
                </a:solidFill>
                <a:effectLst/>
              </a:rPr>
              <a:t>ictim</a:t>
            </a:r>
          </a:p>
          <a:p>
            <a:pPr eaLnBrk="1" hangingPunct="1">
              <a:buFont typeface="Wingdings" pitchFamily="2" charset="2"/>
              <a:buNone/>
            </a:pPr>
            <a:r>
              <a:rPr lang="en-US" altLang="en-US" sz="5400" b="1" i="1" smtClean="0">
                <a:solidFill>
                  <a:srgbClr val="66FF66"/>
                </a:solidFill>
                <a:effectLst/>
              </a:rPr>
              <a:t>		    </a:t>
            </a:r>
            <a:r>
              <a:rPr lang="fa-IR" altLang="en-US" sz="5400" b="1" i="1" smtClean="0">
                <a:solidFill>
                  <a:srgbClr val="66FF66"/>
                </a:solidFill>
                <a:effectLst/>
              </a:rPr>
              <a:t>  </a:t>
            </a:r>
            <a:r>
              <a:rPr lang="en-US" altLang="en-US" sz="5400" b="1" i="1" smtClean="0">
                <a:solidFill>
                  <a:srgbClr val="66FF66"/>
                </a:solidFill>
                <a:effectLst/>
              </a:rPr>
              <a:t> </a:t>
            </a:r>
            <a:r>
              <a:rPr lang="en-US" altLang="en-US" sz="5400" b="1" i="1" smtClean="0">
                <a:solidFill>
                  <a:srgbClr val="FF0000"/>
                </a:solidFill>
                <a:effectLst/>
              </a:rPr>
              <a:t>E</a:t>
            </a:r>
            <a:r>
              <a:rPr lang="en-US" altLang="en-US" sz="5400" b="1" i="1" smtClean="0">
                <a:solidFill>
                  <a:schemeClr val="bg1"/>
                </a:solidFill>
                <a:effectLst/>
              </a:rPr>
              <a:t>ndpoint</a:t>
            </a:r>
          </a:p>
          <a:p>
            <a:pPr eaLnBrk="1" hangingPunct="1">
              <a:buFont typeface="Wingdings" pitchFamily="2" charset="2"/>
              <a:buNone/>
            </a:pPr>
            <a:r>
              <a:rPr lang="en-US" altLang="en-US" sz="5400" b="1" i="1" smtClean="0">
                <a:solidFill>
                  <a:srgbClr val="66FF66"/>
                </a:solidFill>
                <a:effectLst/>
              </a:rPr>
              <a:t>			</a:t>
            </a:r>
          </a:p>
        </p:txBody>
      </p:sp>
      <p:sp>
        <p:nvSpPr>
          <p:cNvPr id="72707" name="WordArt 3"/>
          <p:cNvSpPr>
            <a:spLocks noChangeArrowheads="1" noChangeShapeType="1" noTextEdit="1"/>
          </p:cNvSpPr>
          <p:nvPr/>
        </p:nvSpPr>
        <p:spPr bwMode="auto">
          <a:xfrm>
            <a:off x="971550" y="260350"/>
            <a:ext cx="5616575" cy="1512888"/>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fontAlgn="base">
              <a:spcBef>
                <a:spcPct val="0"/>
              </a:spcBef>
              <a:spcAft>
                <a:spcPct val="0"/>
              </a:spcAft>
            </a:pPr>
            <a:r>
              <a:rPr lang="en-US" sz="3600" kern="1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SAVE</a:t>
            </a:r>
          </a:p>
        </p:txBody>
      </p:sp>
      <p:sp>
        <p:nvSpPr>
          <p:cNvPr id="4" name="Slide Number Placeholder 3"/>
          <p:cNvSpPr>
            <a:spLocks noGrp="1"/>
          </p:cNvSpPr>
          <p:nvPr>
            <p:ph type="sldNum" sz="quarter" idx="12"/>
          </p:nvPr>
        </p:nvSpPr>
        <p:spPr/>
        <p:txBody>
          <a:bodyPr/>
          <a:lstStyle/>
          <a:p>
            <a:pPr>
              <a:defRPr/>
            </a:pPr>
            <a:fld id="{7C73784F-600B-4BF2-800A-F4737E604216}" type="slidenum">
              <a:rPr lang="en-US" smtClean="0">
                <a:solidFill>
                  <a:srgbClr val="FFFFFF"/>
                </a:solidFill>
              </a:rPr>
              <a:pPr>
                <a:defRPr/>
              </a:pPr>
              <a:t>55</a:t>
            </a:fld>
            <a:endParaRPr lang="en-US">
              <a:solidFill>
                <a:srgbClr val="FFFFFF"/>
              </a:solidFill>
            </a:endParaRPr>
          </a:p>
        </p:txBody>
      </p:sp>
    </p:spTree>
    <p:extLst>
      <p:ext uri="{BB962C8B-B14F-4D97-AF65-F5344CB8AC3E}">
        <p14:creationId xmlns:p14="http://schemas.microsoft.com/office/powerpoint/2010/main" val="2995008245"/>
      </p:ext>
    </p:extLst>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549275"/>
            <a:ext cx="8229600" cy="1139825"/>
          </a:xfrm>
        </p:spPr>
        <p:txBody>
          <a:bodyPr/>
          <a:lstStyle/>
          <a:p>
            <a:pPr algn="ctr" rtl="1" eaLnBrk="1" hangingPunct="1"/>
            <a:r>
              <a:rPr lang="fa-IR" altLang="en-US" sz="2600" b="1" smtClean="0">
                <a:solidFill>
                  <a:srgbClr val="FF3300"/>
                </a:solidFill>
              </a:rPr>
              <a:t>دسته بندی بیماران براساس</a:t>
            </a:r>
            <a:r>
              <a:rPr lang="fa-IR" altLang="en-US" b="1" smtClean="0"/>
              <a:t> </a:t>
            </a:r>
            <a:r>
              <a:rPr lang="en-US" altLang="en-US" b="1" smtClean="0">
                <a:cs typeface="Zar" pitchFamily="2" charset="-78"/>
              </a:rPr>
              <a:t>SAVE Triage</a:t>
            </a:r>
          </a:p>
        </p:txBody>
      </p:sp>
      <p:sp>
        <p:nvSpPr>
          <p:cNvPr id="40963" name="Rectangle 3"/>
          <p:cNvSpPr>
            <a:spLocks noGrp="1" noChangeArrowheads="1"/>
          </p:cNvSpPr>
          <p:nvPr>
            <p:ph type="body" idx="1"/>
          </p:nvPr>
        </p:nvSpPr>
        <p:spPr>
          <a:xfrm>
            <a:off x="0" y="1556792"/>
            <a:ext cx="9144000" cy="4530725"/>
          </a:xfrm>
        </p:spPr>
        <p:txBody>
          <a:bodyPr/>
          <a:lstStyle/>
          <a:p>
            <a:pPr algn="r" rtl="1" eaLnBrk="1" hangingPunct="1">
              <a:lnSpc>
                <a:spcPct val="90000"/>
              </a:lnSpc>
            </a:pPr>
            <a:r>
              <a:rPr lang="fa-IR" altLang="en-US" sz="2500" b="1" dirty="0" smtClean="0"/>
              <a:t>آسیب دیدگانی که علی رغم اینکه درمحل نمی توان اقدامی جهت زنده ماندن ودرمان آنها انجام داد،اگر به بیمارستان برسند حتما نجات خواهندیافت(</a:t>
            </a:r>
            <a:r>
              <a:rPr lang="fa-IR" altLang="en-US" sz="2900" b="1" dirty="0" smtClean="0">
                <a:solidFill>
                  <a:srgbClr val="FF3300"/>
                </a:solidFill>
              </a:rPr>
              <a:t>قرمز</a:t>
            </a:r>
            <a:r>
              <a:rPr lang="fa-IR" altLang="en-US" sz="2500" b="1" dirty="0" smtClean="0"/>
              <a:t>)</a:t>
            </a:r>
          </a:p>
          <a:p>
            <a:pPr algn="r" rtl="1" eaLnBrk="1" hangingPunct="1">
              <a:lnSpc>
                <a:spcPct val="90000"/>
              </a:lnSpc>
            </a:pPr>
            <a:r>
              <a:rPr lang="fa-IR" altLang="en-US" sz="2500" b="1" dirty="0" smtClean="0"/>
              <a:t>آسیب دیدگانی که بیشترین فایده را از مداخلات درمانی موجود می برند(</a:t>
            </a:r>
            <a:r>
              <a:rPr lang="fa-IR" altLang="en-US" sz="2900" b="1" dirty="0" smtClean="0">
                <a:solidFill>
                  <a:schemeClr val="accent1"/>
                </a:solidFill>
              </a:rPr>
              <a:t>زرد</a:t>
            </a:r>
            <a:r>
              <a:rPr lang="fa-IR" altLang="en-US" sz="2500" b="1" dirty="0" smtClean="0"/>
              <a:t>)</a:t>
            </a:r>
          </a:p>
          <a:p>
            <a:pPr algn="r" rtl="1" eaLnBrk="1" hangingPunct="1">
              <a:lnSpc>
                <a:spcPct val="90000"/>
              </a:lnSpc>
            </a:pPr>
            <a:r>
              <a:rPr lang="fa-IR" altLang="en-US" sz="2500" b="1" dirty="0" smtClean="0"/>
              <a:t>آسیب دیدگانی که حتی بدون مداخله درمانی هم زنده می مانند(</a:t>
            </a:r>
            <a:r>
              <a:rPr lang="fa-IR" altLang="en-US" sz="3300" b="1" dirty="0" smtClean="0">
                <a:solidFill>
                  <a:schemeClr val="tx2"/>
                </a:solidFill>
              </a:rPr>
              <a:t>سبز</a:t>
            </a:r>
            <a:r>
              <a:rPr lang="fa-IR" altLang="en-US" sz="2500" b="1" dirty="0" smtClean="0"/>
              <a:t>)</a:t>
            </a:r>
          </a:p>
          <a:p>
            <a:pPr algn="r" rtl="1" eaLnBrk="1" hangingPunct="1">
              <a:lnSpc>
                <a:spcPct val="90000"/>
              </a:lnSpc>
            </a:pPr>
            <a:r>
              <a:rPr lang="fa-IR" altLang="en-US" sz="2500" b="1" dirty="0" smtClean="0"/>
              <a:t>آسیب دیدگانی که نه تنهادر محل نمی توان اقدامی جهت درمان و زنده ماندن آنها انجام داد،بلکه اگر به بیمارستان برسند هم قادر به ادامه حیات نخواهند بود(</a:t>
            </a:r>
            <a:r>
              <a:rPr lang="fa-IR" altLang="en-US" sz="3300" b="1" dirty="0" smtClean="0">
                <a:solidFill>
                  <a:srgbClr val="3399FF"/>
                </a:solidFill>
              </a:rPr>
              <a:t>آبی</a:t>
            </a:r>
            <a:r>
              <a:rPr lang="fa-IR" altLang="en-US" sz="2500" b="1" dirty="0" smtClean="0"/>
              <a:t>)</a:t>
            </a:r>
          </a:p>
          <a:p>
            <a:pPr algn="r" rtl="1" eaLnBrk="1" hangingPunct="1">
              <a:lnSpc>
                <a:spcPct val="90000"/>
              </a:lnSpc>
            </a:pPr>
            <a:r>
              <a:rPr lang="fa-IR" altLang="en-US" sz="2500" b="1" dirty="0" smtClean="0"/>
              <a:t>متوفیان (</a:t>
            </a:r>
            <a:r>
              <a:rPr lang="fa-IR" altLang="en-US" sz="2900" b="1" dirty="0" smtClean="0"/>
              <a:t>سیاه</a:t>
            </a:r>
            <a:r>
              <a:rPr lang="fa-IR" altLang="en-US" sz="2500" b="1" dirty="0" smtClean="0"/>
              <a:t>)</a:t>
            </a:r>
          </a:p>
          <a:p>
            <a:pPr algn="r" rtl="1" eaLnBrk="1" hangingPunct="1">
              <a:lnSpc>
                <a:spcPct val="90000"/>
              </a:lnSpc>
            </a:pPr>
            <a:r>
              <a:rPr lang="fa-IR" altLang="en-US" sz="2500" b="1" dirty="0" smtClean="0"/>
              <a:t>مطابق این ارزیابی تنها گروه </a:t>
            </a:r>
            <a:r>
              <a:rPr lang="fa-IR" altLang="en-US" sz="2500" b="1" dirty="0" smtClean="0">
                <a:solidFill>
                  <a:srgbClr val="FFC000"/>
                </a:solidFill>
              </a:rPr>
              <a:t>زرد</a:t>
            </a:r>
            <a:r>
              <a:rPr lang="fa-IR" altLang="en-US" sz="2500" b="1" dirty="0" smtClean="0"/>
              <a:t> تحت مداوا قرار میگیرند</a:t>
            </a:r>
          </a:p>
          <a:p>
            <a:pPr algn="r" rtl="1" eaLnBrk="1" hangingPunct="1">
              <a:lnSpc>
                <a:spcPct val="90000"/>
              </a:lnSpc>
            </a:pPr>
            <a:r>
              <a:rPr lang="fa-IR" altLang="en-US" sz="2500" b="1" dirty="0" smtClean="0"/>
              <a:t>در روش </a:t>
            </a:r>
            <a:r>
              <a:rPr lang="en-US" altLang="en-US" sz="2500" b="1" dirty="0" smtClean="0"/>
              <a:t>SAVE </a:t>
            </a:r>
            <a:r>
              <a:rPr lang="fa-IR" altLang="en-US" sz="2500" b="1" dirty="0" smtClean="0"/>
              <a:t>تنها گروه </a:t>
            </a:r>
            <a:r>
              <a:rPr lang="fa-IR" altLang="en-US" sz="2500" b="1" dirty="0" smtClean="0">
                <a:solidFill>
                  <a:srgbClr val="FFC000"/>
                </a:solidFill>
              </a:rPr>
              <a:t>زرد</a:t>
            </a:r>
            <a:r>
              <a:rPr lang="fa-IR" altLang="en-US" sz="2500" b="1" dirty="0" smtClean="0"/>
              <a:t> است كه تحت مداوا قرار ميگيرند لذا امكانات موجود تنها براي مصدوميني كه بيشترين احتمال زنده ماندن را دارند بكار ميرود </a:t>
            </a:r>
          </a:p>
          <a:p>
            <a:pPr marL="0" indent="0" algn="r" rtl="1" eaLnBrk="1" hangingPunct="1">
              <a:lnSpc>
                <a:spcPct val="90000"/>
              </a:lnSpc>
              <a:buNone/>
            </a:pPr>
            <a:endParaRPr lang="fa-IR" altLang="en-US" sz="2500" b="1" dirty="0" smtClean="0"/>
          </a:p>
          <a:p>
            <a:pPr algn="r" rtl="1" eaLnBrk="1" hangingPunct="1">
              <a:lnSpc>
                <a:spcPct val="90000"/>
              </a:lnSpc>
            </a:pPr>
            <a:endParaRPr lang="fa-IR" altLang="en-US" sz="2500" b="1" dirty="0" smtClean="0"/>
          </a:p>
        </p:txBody>
      </p:sp>
    </p:spTree>
    <p:extLst>
      <p:ext uri="{BB962C8B-B14F-4D97-AF65-F5344CB8AC3E}">
        <p14:creationId xmlns:p14="http://schemas.microsoft.com/office/powerpoint/2010/main" val="22242734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a:solidFill>
            <a:schemeClr val="accent1">
              <a:lumMod val="60000"/>
              <a:lumOff val="40000"/>
              <a:alpha val="56000"/>
            </a:schemeClr>
          </a:solidFill>
        </p:spPr>
        <p:txBody>
          <a:bodyPr/>
          <a:lstStyle/>
          <a:p>
            <a:pPr>
              <a:defRPr/>
            </a:pPr>
            <a:fld id="{0BB87D26-0719-4214-BF44-5E41C70168F3}" type="slidenum">
              <a:rPr lang="ar-SA">
                <a:solidFill>
                  <a:srgbClr val="FFFFFF"/>
                </a:solidFill>
              </a:rPr>
              <a:pPr>
                <a:defRPr/>
              </a:pPr>
              <a:t>57</a:t>
            </a:fld>
            <a:endParaRPr lang="en-US">
              <a:solidFill>
                <a:srgbClr val="FFFFFF"/>
              </a:solidFill>
            </a:endParaRPr>
          </a:p>
        </p:txBody>
      </p:sp>
      <p:sp>
        <p:nvSpPr>
          <p:cNvPr id="75779" name="Rectangle 2"/>
          <p:cNvSpPr>
            <a:spLocks noGrp="1" noChangeArrowheads="1"/>
          </p:cNvSpPr>
          <p:nvPr>
            <p:ph type="title"/>
          </p:nvPr>
        </p:nvSpPr>
        <p:spPr>
          <a:xfrm>
            <a:off x="0" y="0"/>
            <a:ext cx="9144000" cy="1143000"/>
          </a:xfrm>
          <a:solidFill>
            <a:schemeClr val="accent1">
              <a:lumMod val="60000"/>
              <a:lumOff val="40000"/>
              <a:alpha val="56000"/>
            </a:schemeClr>
          </a:solidFill>
        </p:spPr>
        <p:txBody>
          <a:bodyPr/>
          <a:lstStyle/>
          <a:p>
            <a:pPr rtl="1">
              <a:defRPr/>
            </a:pPr>
            <a:r>
              <a:rPr lang="fa-IR" sz="3200" dirty="0" smtClean="0">
                <a:solidFill>
                  <a:srgbClr val="FF0000"/>
                </a:solidFill>
                <a:effectLst/>
                <a:latin typeface="Arial Black" pitchFamily="34" charset="0"/>
                <a:cs typeface="B Titr" pitchFamily="2" charset="-78"/>
              </a:rPr>
              <a:t>ترياژ بيمارستان در بحران</a:t>
            </a:r>
            <a:br>
              <a:rPr lang="fa-IR" sz="3200" dirty="0" smtClean="0">
                <a:solidFill>
                  <a:srgbClr val="FF0000"/>
                </a:solidFill>
                <a:effectLst/>
                <a:latin typeface="Arial Black" pitchFamily="34" charset="0"/>
                <a:cs typeface="B Titr" pitchFamily="2" charset="-78"/>
              </a:rPr>
            </a:br>
            <a:r>
              <a:rPr lang="fa-IR" sz="3200" dirty="0" smtClean="0">
                <a:solidFill>
                  <a:srgbClr val="FF0000"/>
                </a:solidFill>
                <a:effectLst/>
                <a:latin typeface="Arial Black" pitchFamily="34" charset="0"/>
                <a:cs typeface="B Titr" pitchFamily="2" charset="-78"/>
              </a:rPr>
              <a:t>(مكان ترياژ در ورودي بيمارستان مي باشد)</a:t>
            </a:r>
            <a:endParaRPr lang="en-US" sz="3200" dirty="0" smtClean="0">
              <a:solidFill>
                <a:srgbClr val="FF0000"/>
              </a:solidFill>
              <a:effectLst/>
              <a:latin typeface="Arial Black" pitchFamily="34" charset="0"/>
              <a:cs typeface="B Titr" pitchFamily="2" charset="-78"/>
            </a:endParaRPr>
          </a:p>
        </p:txBody>
      </p:sp>
      <p:graphicFrame>
        <p:nvGraphicFramePr>
          <p:cNvPr id="132121" name="Group 25"/>
          <p:cNvGraphicFramePr>
            <a:graphicFrameLocks noGrp="1"/>
          </p:cNvGraphicFramePr>
          <p:nvPr>
            <p:ph type="tbl" idx="1"/>
          </p:nvPr>
        </p:nvGraphicFramePr>
        <p:xfrm>
          <a:off x="26988" y="1150938"/>
          <a:ext cx="9117012" cy="5478462"/>
        </p:xfrm>
        <a:graphic>
          <a:graphicData uri="http://schemas.openxmlformats.org/drawingml/2006/table">
            <a:tbl>
              <a:tblPr rtl="1"/>
              <a:tblGrid>
                <a:gridCol w="2025629"/>
                <a:gridCol w="2012929"/>
                <a:gridCol w="1904980"/>
                <a:gridCol w="1689831"/>
                <a:gridCol w="1483643"/>
              </a:tblGrid>
              <a:tr h="5000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400" b="1" i="0" u="none" strike="noStrike" cap="none" normalizeH="0" baseline="0" dirty="0" smtClean="0">
                          <a:ln>
                            <a:noFill/>
                          </a:ln>
                          <a:solidFill>
                            <a:srgbClr val="FF0000"/>
                          </a:solidFill>
                          <a:effectLst/>
                          <a:latin typeface="Times New Roman" pitchFamily="18" charset="0"/>
                          <a:cs typeface="Arial" charset="0"/>
                        </a:rPr>
                        <a:t>قرمز</a:t>
                      </a:r>
                      <a:endParaRPr kumimoji="0" lang="en-US" sz="2400" b="1" i="0" u="none" strike="noStrike" cap="none" normalizeH="0" baseline="0" dirty="0" smtClean="0">
                        <a:ln>
                          <a:noFill/>
                        </a:ln>
                        <a:solidFill>
                          <a:srgbClr val="FF0000"/>
                        </a:solidFill>
                        <a:effectLst/>
                        <a:latin typeface="Times New Roman" pitchFamily="18" charset="0"/>
                        <a:cs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3A1FF"/>
                    </a:soli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400" b="1" i="0" u="none" strike="noStrike" cap="none" normalizeH="0" baseline="0" smtClean="0">
                          <a:ln>
                            <a:noFill/>
                          </a:ln>
                          <a:solidFill>
                            <a:srgbClr val="FFFF00"/>
                          </a:solidFill>
                          <a:effectLst/>
                          <a:latin typeface="Times New Roman" pitchFamily="18" charset="0"/>
                          <a:cs typeface="Arial" charset="0"/>
                        </a:rPr>
                        <a:t>زرد</a:t>
                      </a:r>
                      <a:endParaRPr kumimoji="0" lang="en-US" sz="2400" b="1" i="0" u="none" strike="noStrike" cap="none" normalizeH="0" baseline="0" smtClean="0">
                        <a:ln>
                          <a:noFill/>
                        </a:ln>
                        <a:solidFill>
                          <a:srgbClr val="FFFF00"/>
                        </a:solidFill>
                        <a:effectLst/>
                        <a:latin typeface="Times New Roman" pitchFamily="18" charset="0"/>
                        <a:cs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3A1FF"/>
                    </a:soli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400" b="1" i="0" u="none" strike="noStrike" cap="none" normalizeH="0" baseline="0" smtClean="0">
                          <a:ln>
                            <a:noFill/>
                          </a:ln>
                          <a:solidFill>
                            <a:srgbClr val="00FF00"/>
                          </a:solidFill>
                          <a:effectLst/>
                          <a:latin typeface="Times New Roman" pitchFamily="18" charset="0"/>
                          <a:cs typeface="Arial" charset="0"/>
                        </a:rPr>
                        <a:t>سبز</a:t>
                      </a:r>
                      <a:endParaRPr kumimoji="0" lang="en-US" sz="2400" b="1" i="0" u="none" strike="noStrike" cap="none" normalizeH="0" baseline="0" smtClean="0">
                        <a:ln>
                          <a:noFill/>
                        </a:ln>
                        <a:solidFill>
                          <a:srgbClr val="00FF00"/>
                        </a:solidFill>
                        <a:effectLst/>
                        <a:latin typeface="Times New Roman" pitchFamily="18" charset="0"/>
                        <a:cs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3A1FF"/>
                    </a:soli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400" b="1" i="0" u="none" strike="noStrike" cap="none" normalizeH="0" baseline="0" smtClean="0">
                          <a:ln>
                            <a:noFill/>
                          </a:ln>
                          <a:solidFill>
                            <a:srgbClr val="2B2BFE"/>
                          </a:solidFill>
                          <a:effectLst/>
                          <a:latin typeface="Times New Roman" pitchFamily="18" charset="0"/>
                          <a:cs typeface="Arial" charset="0"/>
                        </a:rPr>
                        <a:t>آبي</a:t>
                      </a:r>
                      <a:endParaRPr kumimoji="0" lang="en-US" sz="2400" b="1" i="0" u="none" strike="noStrike" cap="none" normalizeH="0" baseline="0" smtClean="0">
                        <a:ln>
                          <a:noFill/>
                        </a:ln>
                        <a:solidFill>
                          <a:srgbClr val="2B2BFE"/>
                        </a:solidFill>
                        <a:effectLst/>
                        <a:latin typeface="Times New Roman" pitchFamily="18" charset="0"/>
                        <a:cs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3A1FF"/>
                    </a:soli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400" b="1" i="0" u="none" strike="noStrike" cap="none" normalizeH="0" baseline="0" dirty="0" smtClean="0">
                          <a:ln>
                            <a:noFill/>
                          </a:ln>
                          <a:solidFill>
                            <a:schemeClr val="bg1"/>
                          </a:solidFill>
                          <a:effectLst/>
                          <a:latin typeface="Times New Roman" pitchFamily="18" charset="0"/>
                          <a:cs typeface="Arial" charset="0"/>
                        </a:rPr>
                        <a:t>مشكي</a:t>
                      </a:r>
                      <a:endParaRPr kumimoji="0" lang="en-US" sz="2400" b="1" i="0" u="none" strike="noStrike" cap="none" normalizeH="0" baseline="0" dirty="0" smtClean="0">
                        <a:ln>
                          <a:noFill/>
                        </a:ln>
                        <a:solidFill>
                          <a:schemeClr val="bg1"/>
                        </a:solidFill>
                        <a:effectLst/>
                        <a:latin typeface="Times New Roman" pitchFamily="18" charset="0"/>
                        <a:cs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3A1FF"/>
                    </a:solidFill>
                  </a:tcPr>
                </a:tc>
              </a:tr>
              <a:tr h="4978399">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800" b="1" i="0" u="none" strike="noStrike" cap="none" normalizeH="0" baseline="0" dirty="0" smtClean="0">
                          <a:ln>
                            <a:noFill/>
                          </a:ln>
                          <a:solidFill>
                            <a:srgbClr val="FF0000"/>
                          </a:solidFill>
                          <a:effectLst/>
                          <a:latin typeface="Times New Roman" pitchFamily="18" charset="0"/>
                          <a:cs typeface="Arial" charset="0"/>
                        </a:rPr>
                        <a:t>خيلي فوري</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وضعيت مخاطره آمیز</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حيات : شوک</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خونريزی های شديد</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مشكلات تنفسی قابل اصلاح</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شكستگی های  باز</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سوختگی درجه2و3</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2000" b="1" i="0" u="none" strike="noStrike" cap="none" normalizeH="0" baseline="0" dirty="0" smtClean="0">
                          <a:ln>
                            <a:noFill/>
                          </a:ln>
                          <a:solidFill>
                            <a:schemeClr val="bg1"/>
                          </a:solidFill>
                          <a:effectLst/>
                          <a:latin typeface="Times New Roman" pitchFamily="18" charset="0"/>
                          <a:cs typeface="Arial" charset="0"/>
                        </a:rPr>
                        <a:t>MI</a:t>
                      </a:r>
                      <a:endParaRPr kumimoji="0" lang="fa-IR" sz="2000" b="1" i="0" u="none" strike="noStrike" cap="none" normalizeH="0" baseline="0" dirty="0" smtClean="0">
                        <a:ln>
                          <a:noFill/>
                        </a:ln>
                        <a:solidFill>
                          <a:schemeClr val="bg1"/>
                        </a:solidFill>
                        <a:effectLst/>
                        <a:latin typeface="Times New Roman"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fa-IR" sz="2000" b="1" i="0" u="none" strike="noStrike" cap="none" normalizeH="0" baseline="0" dirty="0" smtClean="0">
                        <a:ln>
                          <a:noFill/>
                        </a:ln>
                        <a:solidFill>
                          <a:schemeClr val="bg1"/>
                        </a:solidFill>
                        <a:effectLst/>
                        <a:latin typeface="Times New Roman"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بيمار مي تواند با كمك فوري </a:t>
                      </a:r>
                      <a:r>
                        <a:rPr kumimoji="0" lang="en-US" sz="2000" b="1" i="0" u="none" strike="noStrike" cap="none" normalizeH="0" baseline="0" dirty="0" smtClean="0">
                          <a:ln>
                            <a:noFill/>
                          </a:ln>
                          <a:solidFill>
                            <a:schemeClr val="bg1"/>
                          </a:solidFill>
                          <a:effectLst/>
                          <a:latin typeface="Times New Roman" pitchFamily="18" charset="0"/>
                          <a:cs typeface="Arial" charset="0"/>
                        </a:rPr>
                        <a:t>stable</a:t>
                      </a:r>
                      <a:r>
                        <a:rPr kumimoji="0" lang="fa-IR" sz="2000" b="1" i="0" u="none" strike="noStrike" cap="none" normalizeH="0" baseline="0" dirty="0" smtClean="0">
                          <a:ln>
                            <a:noFill/>
                          </a:ln>
                          <a:solidFill>
                            <a:schemeClr val="bg1"/>
                          </a:solidFill>
                          <a:effectLst/>
                          <a:latin typeface="Times New Roman" pitchFamily="18" charset="0"/>
                          <a:cs typeface="Arial" charset="0"/>
                        </a:rPr>
                        <a:t> شود و احتمالا زنده مي ماند</a:t>
                      </a:r>
                      <a:endParaRPr kumimoji="0" lang="en-US" sz="2000" b="1" i="0" u="none" strike="noStrike" cap="none" normalizeH="0" baseline="0" dirty="0" smtClean="0">
                        <a:ln>
                          <a:noFill/>
                        </a:ln>
                        <a:solidFill>
                          <a:schemeClr val="bg1"/>
                        </a:solidFill>
                        <a:effectLst/>
                        <a:latin typeface="Times New Roman" pitchFamily="18" charset="0"/>
                        <a:cs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3A1FF"/>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800" b="1" i="0" u="none" strike="noStrike" cap="none" normalizeH="0" baseline="0" dirty="0" smtClean="0">
                          <a:ln>
                            <a:noFill/>
                          </a:ln>
                          <a:solidFill>
                            <a:srgbClr val="FFFF00"/>
                          </a:solidFill>
                          <a:effectLst/>
                          <a:latin typeface="Times New Roman" pitchFamily="18" charset="0"/>
                          <a:cs typeface="Arial" charset="0"/>
                        </a:rPr>
                        <a:t>فوری</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صدمات اثرات سيستميك بجا گذاشته اماهنوزتهديد کننده زندگي نيست</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مشكل تنفسي غير حاد</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اختلال هوشياري بدون كوما</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fa-IR" sz="2000" b="1" i="0" u="none" strike="noStrike" cap="none" normalizeH="0" baseline="0" dirty="0" smtClean="0">
                        <a:ln>
                          <a:noFill/>
                        </a:ln>
                        <a:solidFill>
                          <a:schemeClr val="bg1"/>
                        </a:solidFill>
                        <a:effectLst/>
                        <a:latin typeface="Times New Roman"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fa-IR" sz="2000" b="1" i="0" u="none" strike="noStrike" cap="none" normalizeH="0" baseline="0" dirty="0" smtClean="0">
                        <a:ln>
                          <a:noFill/>
                        </a:ln>
                        <a:solidFill>
                          <a:schemeClr val="bg1"/>
                        </a:solidFill>
                        <a:effectLst/>
                        <a:latin typeface="Times New Roman"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مراقبت مناسب قادر است مصدوم را </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60-45 دقيقه </a:t>
                      </a:r>
                      <a:r>
                        <a:rPr kumimoji="0" lang="en-US" sz="2000" b="1" i="0" u="none" strike="noStrike" cap="none" normalizeH="0" baseline="0" dirty="0" smtClean="0">
                          <a:ln>
                            <a:noFill/>
                          </a:ln>
                          <a:solidFill>
                            <a:schemeClr val="bg1"/>
                          </a:solidFill>
                          <a:effectLst/>
                          <a:latin typeface="Times New Roman" pitchFamily="18" charset="0"/>
                          <a:cs typeface="Arial" charset="0"/>
                        </a:rPr>
                        <a:t>stable</a:t>
                      </a:r>
                      <a:r>
                        <a:rPr kumimoji="0" lang="fa-IR" sz="2000" b="1" i="0" u="none" strike="noStrike" cap="none" normalizeH="0" baseline="0" dirty="0" smtClean="0">
                          <a:ln>
                            <a:noFill/>
                          </a:ln>
                          <a:solidFill>
                            <a:schemeClr val="bg1"/>
                          </a:solidFill>
                          <a:effectLst/>
                          <a:latin typeface="Times New Roman" pitchFamily="18" charset="0"/>
                          <a:cs typeface="Arial" charset="0"/>
                        </a:rPr>
                        <a:t> نگهدارد</a:t>
                      </a:r>
                      <a:endParaRPr kumimoji="0" lang="en-US" sz="2000" b="1" i="0" u="none" strike="noStrike" cap="none" normalizeH="0" baseline="0" dirty="0" smtClean="0">
                        <a:ln>
                          <a:noFill/>
                        </a:ln>
                        <a:solidFill>
                          <a:schemeClr val="bg1"/>
                        </a:solidFill>
                        <a:effectLst/>
                        <a:latin typeface="Times New Roman" pitchFamily="18" charset="0"/>
                        <a:cs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3A1FF"/>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rgbClr val="00FF00"/>
                          </a:solidFill>
                          <a:effectLst/>
                          <a:latin typeface="Times New Roman" pitchFamily="18" charset="0"/>
                          <a:cs typeface="Arial" charset="0"/>
                        </a:rPr>
                        <a:t>غيرفوري(تاخيري)</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صدمات محدود و بدون عارضه  سيستميك</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شكستگی بسته</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آسيب خفيف بافت نرم</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سوختگی خفيف</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fa-IR" sz="2000" b="1" i="0" u="none" strike="noStrike" cap="none" normalizeH="0" baseline="0" dirty="0" smtClean="0">
                        <a:ln>
                          <a:noFill/>
                        </a:ln>
                        <a:solidFill>
                          <a:schemeClr val="bg1"/>
                        </a:solidFill>
                        <a:effectLst/>
                        <a:latin typeface="Times New Roman"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fa-IR" sz="2000" b="1" i="0" u="none" strike="noStrike" cap="none" normalizeH="0" baseline="0" dirty="0" smtClean="0">
                        <a:ln>
                          <a:noFill/>
                        </a:ln>
                        <a:solidFill>
                          <a:schemeClr val="bg1"/>
                        </a:solidFill>
                        <a:effectLst/>
                        <a:latin typeface="Times New Roman"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با حداقل مراقبت حال بيمار تا چند ساعت وخيم تر نمی شود</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1600" b="1" i="0" u="none" strike="noStrike" cap="none" normalizeH="0" baseline="0" dirty="0" smtClean="0">
                        <a:ln>
                          <a:noFill/>
                        </a:ln>
                        <a:solidFill>
                          <a:schemeClr val="bg1"/>
                        </a:solidFill>
                        <a:effectLst/>
                        <a:latin typeface="Times New Roman" pitchFamily="18" charset="0"/>
                        <a:cs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3A1FF"/>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800" b="1" i="0" u="none" strike="noStrike" cap="none" normalizeH="0" baseline="0" dirty="0" smtClean="0">
                          <a:ln>
                            <a:noFill/>
                          </a:ln>
                          <a:solidFill>
                            <a:srgbClr val="0033CC"/>
                          </a:solidFill>
                          <a:effectLst/>
                          <a:latin typeface="Times New Roman" pitchFamily="18" charset="0"/>
                          <a:cs typeface="Arial" charset="0"/>
                        </a:rPr>
                        <a:t>منتظر</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نياز به زمان زياد دارند وشانس بقا كم است</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صدمات مغزی با كوما ، هيپو/هيپرترمی شديد</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سوختگي بيش از 40%</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پس از گروه قرمز و زرد و سبز درمان </a:t>
                      </a:r>
                    </a:p>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می شوند</a:t>
                      </a:r>
                      <a:endParaRPr kumimoji="0" lang="en-US" sz="2000" b="1" i="0" u="none" strike="noStrike" cap="none" normalizeH="0" baseline="0" dirty="0" smtClean="0">
                        <a:ln>
                          <a:noFill/>
                        </a:ln>
                        <a:solidFill>
                          <a:schemeClr val="bg1"/>
                        </a:solidFill>
                        <a:effectLst/>
                        <a:latin typeface="Times New Roman" pitchFamily="18" charset="0"/>
                        <a:cs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3A1FF"/>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Arial" charset="0"/>
                        </a:rPr>
                        <a:t>مرده</a:t>
                      </a:r>
                    </a:p>
                    <a:p>
                      <a:pPr marL="0" marR="0" lvl="0" indent="0" algn="r" defTabSz="914400" rtl="1" eaLnBrk="1" fontAlgn="base" latinLnBrk="0" hangingPunct="1">
                        <a:lnSpc>
                          <a:spcPct val="100000"/>
                        </a:lnSpc>
                        <a:spcBef>
                          <a:spcPct val="0"/>
                        </a:spcBef>
                        <a:spcAft>
                          <a:spcPct val="0"/>
                        </a:spcAft>
                        <a:buClr>
                          <a:schemeClr val="tx2"/>
                        </a:buClr>
                        <a:buSzPct val="90000"/>
                        <a:buFont typeface="Wingdings" pitchFamily="2" charset="2"/>
                        <a:buNone/>
                        <a:tabLst/>
                      </a:pPr>
                      <a:endParaRPr kumimoji="0" lang="fa-IR"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Times New Roman" pitchFamily="18" charset="0"/>
                        </a:rPr>
                        <a:t>عدم پاسخ بیمار </a:t>
                      </a:r>
                    </a:p>
                    <a:p>
                      <a:pPr marL="0" marR="0" lvl="0" indent="0" algn="r" defTabSz="914400" rtl="1" eaLnBrk="1" fontAlgn="base" latinLnBrk="0" hangingPunct="1">
                        <a:lnSpc>
                          <a:spcPct val="100000"/>
                        </a:lnSpc>
                        <a:spcBef>
                          <a:spcPct val="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Times New Roman" pitchFamily="18" charset="0"/>
                        </a:rPr>
                        <a:t>عدم تنفس، نبض و فشارخون </a:t>
                      </a:r>
                    </a:p>
                    <a:p>
                      <a:pPr marL="0" marR="0" lvl="0" indent="0" algn="r" defTabSz="914400" rtl="1" eaLnBrk="1" fontAlgn="base" latinLnBrk="0" hangingPunct="1">
                        <a:lnSpc>
                          <a:spcPct val="100000"/>
                        </a:lnSpc>
                        <a:spcBef>
                          <a:spcPct val="0"/>
                        </a:spcBef>
                        <a:spcAft>
                          <a:spcPct val="0"/>
                        </a:spcAft>
                        <a:buClr>
                          <a:schemeClr val="tx2"/>
                        </a:buClr>
                        <a:buSzPct val="90000"/>
                        <a:buFont typeface="Wingdings" pitchFamily="2" charset="2"/>
                        <a:buNone/>
                        <a:tabLst/>
                      </a:pPr>
                      <a:endParaRPr kumimoji="0" lang="fa-IR"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tx2"/>
                        </a:buClr>
                        <a:buSzPct val="90000"/>
                        <a:buFont typeface="Wingdings" pitchFamily="2" charset="2"/>
                        <a:buNone/>
                        <a:tabLst/>
                      </a:pPr>
                      <a:endParaRPr kumimoji="0" lang="fa-IR"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tx2"/>
                        </a:buClr>
                        <a:buSzPct val="90000"/>
                        <a:buFont typeface="Wingdings" pitchFamily="2" charset="2"/>
                        <a:buNone/>
                        <a:tabLst/>
                      </a:pPr>
                      <a:endParaRPr kumimoji="0" lang="fa-IR"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tx2"/>
                        </a:buClr>
                        <a:buSzPct val="90000"/>
                        <a:buFont typeface="Wingdings" pitchFamily="2" charset="2"/>
                        <a:buNone/>
                        <a:tabLst/>
                      </a:pPr>
                      <a:endParaRPr kumimoji="0" lang="fa-IR"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tx2"/>
                        </a:buClr>
                        <a:buSzPct val="90000"/>
                        <a:buFont typeface="Wingdings" pitchFamily="2" charset="2"/>
                        <a:buNone/>
                        <a:tabLst/>
                      </a:pPr>
                      <a:endParaRPr kumimoji="0" lang="fa-IR"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tx2"/>
                        </a:buClr>
                        <a:buSzPct val="90000"/>
                        <a:buFont typeface="Wingdings" pitchFamily="2" charset="2"/>
                        <a:buNone/>
                        <a:tabLst/>
                      </a:pPr>
                      <a:r>
                        <a:rPr kumimoji="0" lang="fa-IR" sz="2000" b="1" i="0" u="none" strike="noStrike" cap="none" normalizeH="0" baseline="0" dirty="0" smtClean="0">
                          <a:ln>
                            <a:noFill/>
                          </a:ln>
                          <a:solidFill>
                            <a:schemeClr val="bg1"/>
                          </a:solidFill>
                          <a:effectLst/>
                          <a:latin typeface="Times New Roman" pitchFamily="18" charset="0"/>
                          <a:cs typeface="Times New Roman" pitchFamily="18" charset="0"/>
                        </a:rPr>
                        <a:t>نداشتن شانس بقا علیرغم اقدامات درمانی </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3A1FF"/>
                    </a:solidFill>
                  </a:tcPr>
                </a:tc>
              </a:tr>
            </a:tbl>
          </a:graphicData>
        </a:graphic>
      </p:graphicFrame>
    </p:spTree>
    <p:extLst>
      <p:ext uri="{BB962C8B-B14F-4D97-AF65-F5344CB8AC3E}">
        <p14:creationId xmlns:p14="http://schemas.microsoft.com/office/powerpoint/2010/main" val="1880773013"/>
      </p:ext>
    </p:extLst>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rtl="1" eaLnBrk="1" hangingPunct="1"/>
            <a:r>
              <a:rPr lang="fa-IR" altLang="en-US" b="1" smtClean="0"/>
              <a:t>گروه انتظاری (</a:t>
            </a:r>
            <a:r>
              <a:rPr lang="fa-IR" altLang="en-US" b="1" smtClean="0">
                <a:solidFill>
                  <a:srgbClr val="3399FF"/>
                </a:solidFill>
              </a:rPr>
              <a:t>آبی</a:t>
            </a:r>
            <a:r>
              <a:rPr lang="fa-IR" altLang="en-US" b="1" smtClean="0"/>
              <a:t>)</a:t>
            </a:r>
            <a:endParaRPr lang="en-US" altLang="en-US" b="1" smtClean="0"/>
          </a:p>
        </p:txBody>
      </p:sp>
      <p:sp>
        <p:nvSpPr>
          <p:cNvPr id="46083" name="Rectangle 3"/>
          <p:cNvSpPr>
            <a:spLocks noGrp="1" noChangeArrowheads="1"/>
          </p:cNvSpPr>
          <p:nvPr>
            <p:ph type="body" idx="1"/>
          </p:nvPr>
        </p:nvSpPr>
        <p:spPr/>
        <p:txBody>
          <a:bodyPr/>
          <a:lstStyle/>
          <a:p>
            <a:pPr algn="r" rtl="1" eaLnBrk="1" hangingPunct="1"/>
            <a:r>
              <a:rPr lang="fa-IR" altLang="en-US" b="1" smtClean="0"/>
              <a:t>این گروه بالاترین اولویت را دردستیابی به خدمات درمانی دارند امااگر امکانات کافی نباشد(اعم از ارایه خدمات یاامکان  انتقال) درکمتراز یکساعت خواهندمردو پیش بینی می شودحتی در صورت رسیدن به بیمارستان نیز اقدامات برای زنده ماندن آنها موثرنخواهدبود.</a:t>
            </a:r>
          </a:p>
          <a:p>
            <a:pPr algn="r" rtl="1" eaLnBrk="1" hangingPunct="1"/>
            <a:r>
              <a:rPr lang="fa-IR" altLang="en-US" b="1" smtClean="0"/>
              <a:t>بنابراین،این گروه درانتظارخواهندماند تابعداز اقدامات لازم برای گروه قرمز واتمام تریاژ، اگر امکانات فراهم شود، مانند گروه قرمز باآنها رفتارگردد. </a:t>
            </a:r>
            <a:endParaRPr lang="en-US" altLang="en-US" b="1" smtClean="0"/>
          </a:p>
        </p:txBody>
      </p:sp>
    </p:spTree>
    <p:extLst>
      <p:ext uri="{BB962C8B-B14F-4D97-AF65-F5344CB8AC3E}">
        <p14:creationId xmlns:p14="http://schemas.microsoft.com/office/powerpoint/2010/main" val="31090219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11188" y="404813"/>
            <a:ext cx="7772400" cy="1143000"/>
          </a:xfrm>
        </p:spPr>
        <p:txBody>
          <a:bodyPr/>
          <a:lstStyle/>
          <a:p>
            <a:pPr algn="ctr" eaLnBrk="1" hangingPunct="1">
              <a:defRPr/>
            </a:pPr>
            <a:r>
              <a:rPr lang="en-US" sz="7600" dirty="0" smtClean="0">
                <a:solidFill>
                  <a:srgbClr val="FFFF00"/>
                </a:solidFill>
                <a:effectLst/>
                <a:latin typeface="Times New Roman" pitchFamily="18" charset="0"/>
                <a:cs typeface="Times New Roman" pitchFamily="18" charset="0"/>
              </a:rPr>
              <a:t>Question</a:t>
            </a:r>
            <a:r>
              <a:rPr lang="en-US" sz="7600" dirty="0" smtClean="0">
                <a:solidFill>
                  <a:srgbClr val="FFFF00"/>
                </a:solidFill>
                <a:latin typeface="Comic Sans MS" pitchFamily="66" charset="0"/>
              </a:rPr>
              <a:t>?</a:t>
            </a:r>
          </a:p>
        </p:txBody>
      </p:sp>
      <p:sp>
        <p:nvSpPr>
          <p:cNvPr id="68611" name="Rectangle 3"/>
          <p:cNvSpPr>
            <a:spLocks noGrp="1" noChangeArrowheads="1"/>
          </p:cNvSpPr>
          <p:nvPr>
            <p:ph type="body" idx="1"/>
          </p:nvPr>
        </p:nvSpPr>
        <p:spPr>
          <a:xfrm>
            <a:off x="304800" y="1600200"/>
            <a:ext cx="8839200" cy="4530725"/>
          </a:xfrm>
        </p:spPr>
        <p:txBody>
          <a:bodyPr/>
          <a:lstStyle/>
          <a:p>
            <a:pPr algn="just" eaLnBrk="1" hangingPunct="1">
              <a:lnSpc>
                <a:spcPct val="130000"/>
              </a:lnSpc>
              <a:spcBef>
                <a:spcPct val="30000"/>
              </a:spcBef>
              <a:spcAft>
                <a:spcPct val="30000"/>
              </a:spcAft>
              <a:buFont typeface="Wingdings" pitchFamily="2" charset="2"/>
              <a:buNone/>
              <a:defRPr/>
            </a:pPr>
            <a:r>
              <a:rPr lang="fa-IR" dirty="0" smtClean="0">
                <a:latin typeface="Times New Roman" pitchFamily="18" charset="0"/>
                <a:cs typeface="B Zar" pitchFamily="2" charset="-78"/>
              </a:rPr>
              <a:t>   </a:t>
            </a:r>
          </a:p>
          <a:p>
            <a:pPr algn="just" eaLnBrk="1" hangingPunct="1">
              <a:lnSpc>
                <a:spcPct val="130000"/>
              </a:lnSpc>
              <a:spcBef>
                <a:spcPct val="30000"/>
              </a:spcBef>
              <a:spcAft>
                <a:spcPct val="30000"/>
              </a:spcAft>
              <a:buFont typeface="Wingdings" pitchFamily="2" charset="2"/>
              <a:buNone/>
              <a:defRPr/>
            </a:pPr>
            <a:r>
              <a:rPr lang="fa-IR" dirty="0" smtClean="0">
                <a:latin typeface="Times New Roman" pitchFamily="18" charset="0"/>
                <a:cs typeface="B Zar" pitchFamily="2" charset="-78"/>
              </a:rPr>
              <a:t>   در شرایطی که 3 مصدوم که 2 نفرشان به </a:t>
            </a:r>
            <a:r>
              <a:rPr lang="en-US" dirty="0" err="1" smtClean="0">
                <a:latin typeface="Times New Roman" pitchFamily="18" charset="0"/>
                <a:cs typeface="B Zar" pitchFamily="2" charset="-78"/>
              </a:rPr>
              <a:t>Pneumothorax</a:t>
            </a:r>
            <a:r>
              <a:rPr lang="fa-IR" dirty="0" smtClean="0">
                <a:latin typeface="Times New Roman" pitchFamily="18" charset="0"/>
                <a:cs typeface="B Zar" pitchFamily="2" charset="-78"/>
              </a:rPr>
              <a:t> یکطرفه و 1 نفرشان به </a:t>
            </a:r>
            <a:r>
              <a:rPr lang="en-US" dirty="0" err="1" smtClean="0">
                <a:latin typeface="Times New Roman" pitchFamily="18" charset="0"/>
                <a:cs typeface="B Zar" pitchFamily="2" charset="-78"/>
              </a:rPr>
              <a:t>Pneumothorax</a:t>
            </a:r>
            <a:r>
              <a:rPr lang="fa-IR" dirty="0" smtClean="0">
                <a:latin typeface="Times New Roman" pitchFamily="18" charset="0"/>
                <a:cs typeface="B Zar" pitchFamily="2" charset="-78"/>
              </a:rPr>
              <a:t> دو طرفه مبتلایند</a:t>
            </a:r>
            <a:r>
              <a:rPr lang="en-US" dirty="0" smtClean="0">
                <a:latin typeface="Times New Roman" pitchFamily="18" charset="0"/>
                <a:cs typeface="B Zar" pitchFamily="2" charset="-78"/>
              </a:rPr>
              <a:t>,</a:t>
            </a:r>
            <a:r>
              <a:rPr lang="fa-IR" dirty="0" smtClean="0">
                <a:latin typeface="Times New Roman" pitchFamily="18" charset="0"/>
                <a:cs typeface="B Zar" pitchFamily="2" charset="-78"/>
              </a:rPr>
              <a:t> وجود داشته باشد</a:t>
            </a:r>
            <a:r>
              <a:rPr lang="en-US" dirty="0" smtClean="0">
                <a:latin typeface="Times New Roman" pitchFamily="18" charset="0"/>
                <a:cs typeface="B Zar" pitchFamily="2" charset="-78"/>
              </a:rPr>
              <a:t> </a:t>
            </a:r>
            <a:r>
              <a:rPr lang="fa-IR" dirty="0" smtClean="0">
                <a:latin typeface="Times New Roman" pitchFamily="18" charset="0"/>
                <a:cs typeface="B Zar" pitchFamily="2" charset="-78"/>
              </a:rPr>
              <a:t>و تنها 2   </a:t>
            </a:r>
            <a:r>
              <a:rPr lang="en-US" dirty="0" smtClean="0">
                <a:latin typeface="Times New Roman" pitchFamily="18" charset="0"/>
                <a:cs typeface="B Zar" pitchFamily="2" charset="-78"/>
              </a:rPr>
              <a:t>Chest Tube</a:t>
            </a:r>
            <a:r>
              <a:rPr lang="fa-IR" dirty="0" smtClean="0">
                <a:latin typeface="Times New Roman" pitchFamily="18" charset="0"/>
                <a:cs typeface="B Zar" pitchFamily="2" charset="-78"/>
              </a:rPr>
              <a:t> موجود باشد</a:t>
            </a:r>
            <a:r>
              <a:rPr lang="en-US" dirty="0" smtClean="0">
                <a:latin typeface="Times New Roman" pitchFamily="18" charset="0"/>
                <a:cs typeface="B Zar" pitchFamily="2" charset="-78"/>
              </a:rPr>
              <a:t>,</a:t>
            </a:r>
            <a:r>
              <a:rPr lang="fa-IR" dirty="0" smtClean="0">
                <a:latin typeface="Times New Roman" pitchFamily="18" charset="0"/>
                <a:cs typeface="B Zar" pitchFamily="2" charset="-78"/>
              </a:rPr>
              <a:t> بر طبق پروتکل </a:t>
            </a:r>
            <a:r>
              <a:rPr lang="en-US" dirty="0" smtClean="0">
                <a:latin typeface="Times New Roman" pitchFamily="18" charset="0"/>
                <a:cs typeface="B Zar" pitchFamily="2" charset="-78"/>
              </a:rPr>
              <a:t>SAVE</a:t>
            </a:r>
            <a:r>
              <a:rPr lang="fa-IR" dirty="0" smtClean="0">
                <a:latin typeface="Times New Roman" pitchFamily="18" charset="0"/>
                <a:cs typeface="B Zar" pitchFamily="2" charset="-78"/>
              </a:rPr>
              <a:t> چگونه عمل می کنیم ؟ </a:t>
            </a:r>
            <a:endParaRPr lang="en-US" dirty="0" smtClean="0">
              <a:latin typeface="Times New Roman" pitchFamily="18" charset="0"/>
              <a:cs typeface="B Zar" pitchFamily="2" charset="-78"/>
            </a:endParaRPr>
          </a:p>
        </p:txBody>
      </p:sp>
    </p:spTree>
    <p:extLst>
      <p:ext uri="{BB962C8B-B14F-4D97-AF65-F5344CB8AC3E}">
        <p14:creationId xmlns:p14="http://schemas.microsoft.com/office/powerpoint/2010/main" val="5035734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A722471-880A-4582-BA66-79D49C08AF0B}" type="slidenum">
              <a:rPr lang="en-US" smtClean="0">
                <a:solidFill>
                  <a:srgbClr val="FFFFFF"/>
                </a:solidFill>
              </a:rPr>
              <a:pPr>
                <a:defRPr/>
              </a:pPr>
              <a:t>6</a:t>
            </a:fld>
            <a:endParaRPr lang="en-US">
              <a:solidFill>
                <a:srgbClr val="FFFFFF"/>
              </a:solidFill>
            </a:endParaRPr>
          </a:p>
        </p:txBody>
      </p:sp>
      <p:pic>
        <p:nvPicPr>
          <p:cNvPr id="21507" name="Picture 5" descr="madrid-bombing-larg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442100"/>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468313" y="2133600"/>
            <a:ext cx="8229600" cy="4530725"/>
          </a:xfrm>
        </p:spPr>
        <p:txBody>
          <a:bodyPr/>
          <a:lstStyle/>
          <a:p>
            <a:pPr algn="r" rtl="1" eaLnBrk="1" hangingPunct="1">
              <a:defRPr/>
            </a:pPr>
            <a:r>
              <a:rPr lang="fa-IR" sz="3300" b="1" smtClean="0"/>
              <a:t>دراین روش مثلا اگر سه بیمارنیازمندبه چست تیوب </a:t>
            </a:r>
            <a:r>
              <a:rPr lang="en-US" sz="2600" b="1" smtClean="0">
                <a:solidFill>
                  <a:srgbClr val="3399FF"/>
                </a:solidFill>
                <a:effectLst>
                  <a:outerShdw blurRad="38100" dist="38100" dir="2700000" algn="tl">
                    <a:srgbClr val="C0C0C0"/>
                  </a:outerShdw>
                </a:effectLst>
                <a:cs typeface="Zar" pitchFamily="2" charset="-78"/>
              </a:rPr>
              <a:t>Chest tube</a:t>
            </a:r>
            <a:r>
              <a:rPr lang="en-US" sz="2600" b="1" smtClean="0">
                <a:effectLst>
                  <a:outerShdw blurRad="38100" dist="38100" dir="2700000" algn="tl">
                    <a:srgbClr val="C0C0C0"/>
                  </a:outerShdw>
                </a:effectLst>
                <a:cs typeface="Zar" pitchFamily="2" charset="-78"/>
              </a:rPr>
              <a:t>) </a:t>
            </a:r>
            <a:r>
              <a:rPr lang="fa-IR" sz="2600" b="1" smtClean="0">
                <a:effectLst>
                  <a:outerShdw blurRad="38100" dist="38100" dir="2700000" algn="tl">
                    <a:srgbClr val="C0C0C0"/>
                  </a:outerShdw>
                </a:effectLst>
                <a:cs typeface="Zar" pitchFamily="2" charset="-78"/>
              </a:rPr>
              <a:t>) </a:t>
            </a:r>
            <a:r>
              <a:rPr lang="fa-IR" sz="3300" b="1" smtClean="0"/>
              <a:t>باشند که 2 نفر هرکدام به یک عدد ویک نفر به دوعدد لوله نیازمندباشند،حکم این است که دونفر استفاده بیشتری از منابع موجودمی برند حتی اگر به نفر سوم نرسد </a:t>
            </a:r>
            <a:endParaRPr lang="en-US" sz="3300" b="1" smtClean="0"/>
          </a:p>
          <a:p>
            <a:pPr eaLnBrk="1" hangingPunct="1">
              <a:defRPr/>
            </a:pPr>
            <a:endParaRPr lang="en-US" smtClean="0"/>
          </a:p>
        </p:txBody>
      </p:sp>
      <p:sp>
        <p:nvSpPr>
          <p:cNvPr id="152580" name="Rectangle 4"/>
          <p:cNvSpPr>
            <a:spLocks noChangeArrowheads="1"/>
          </p:cNvSpPr>
          <p:nvPr/>
        </p:nvSpPr>
        <p:spPr bwMode="auto">
          <a:xfrm>
            <a:off x="2700338" y="404813"/>
            <a:ext cx="3816350" cy="762000"/>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4400" b="1">
                <a:solidFill>
                  <a:srgbClr val="006633"/>
                </a:solidFill>
                <a:effectLst>
                  <a:outerShdw blurRad="38100" dist="38100" dir="2700000" algn="tl">
                    <a:srgbClr val="C0C0C0"/>
                  </a:outerShdw>
                </a:effectLst>
              </a:rPr>
              <a:t>SAVE Triage</a:t>
            </a:r>
          </a:p>
        </p:txBody>
      </p:sp>
    </p:spTree>
    <p:extLst>
      <p:ext uri="{BB962C8B-B14F-4D97-AF65-F5344CB8AC3E}">
        <p14:creationId xmlns:p14="http://schemas.microsoft.com/office/powerpoint/2010/main" val="37881129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descr="1280-winte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8A969FC-F059-4C4F-8BC9-6062DFE6E54F}" type="slidenum">
              <a:rPr lang="en-US" smtClean="0">
                <a:solidFill>
                  <a:srgbClr val="FFFFFF"/>
                </a:solidFill>
              </a:rPr>
              <a:pPr>
                <a:defRPr/>
              </a:pPr>
              <a:t>61</a:t>
            </a:fld>
            <a:endParaRPr lang="en-US">
              <a:solidFill>
                <a:srgbClr val="FFFFFF"/>
              </a:solidFill>
            </a:endParaRPr>
          </a:p>
        </p:txBody>
      </p:sp>
      <p:sp>
        <p:nvSpPr>
          <p:cNvPr id="86020" name="TextBox 3"/>
          <p:cNvSpPr txBox="1">
            <a:spLocks noChangeArrowheads="1"/>
          </p:cNvSpPr>
          <p:nvPr/>
        </p:nvSpPr>
        <p:spPr bwMode="auto">
          <a:xfrm>
            <a:off x="990600" y="46482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base" hangingPunct="1">
              <a:spcBef>
                <a:spcPct val="0"/>
              </a:spcBef>
              <a:spcAft>
                <a:spcPct val="0"/>
              </a:spcAft>
            </a:pPr>
            <a:r>
              <a:rPr lang="fa-IR" altLang="en-US" sz="4800" b="1" dirty="0" smtClean="0">
                <a:solidFill>
                  <a:srgbClr val="FF0000"/>
                </a:solidFill>
              </a:rPr>
              <a:t>       با تشکر</a:t>
            </a:r>
          </a:p>
          <a:p>
            <a:pPr algn="r" rtl="1" eaLnBrk="1" fontAlgn="base" hangingPunct="1">
              <a:spcBef>
                <a:spcPct val="0"/>
              </a:spcBef>
              <a:spcAft>
                <a:spcPct val="0"/>
              </a:spcAft>
            </a:pPr>
            <a:r>
              <a:rPr lang="fa-IR" altLang="en-US" sz="4800" b="1" dirty="0" smtClean="0">
                <a:solidFill>
                  <a:srgbClr val="FF0000"/>
                </a:solidFill>
              </a:rPr>
              <a:t> از بذل توجه شما </a:t>
            </a:r>
            <a:endParaRPr lang="en-US" altLang="en-US" sz="4800" b="1" dirty="0" smtClean="0">
              <a:solidFill>
                <a:srgbClr val="FF0000"/>
              </a:solidFill>
            </a:endParaRPr>
          </a:p>
        </p:txBody>
      </p:sp>
    </p:spTree>
    <p:extLst>
      <p:ext uri="{BB962C8B-B14F-4D97-AF65-F5344CB8AC3E}">
        <p14:creationId xmlns:p14="http://schemas.microsoft.com/office/powerpoint/2010/main" val="21332087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diamond(in)">
                                      <p:cBhvr>
                                        <p:cTn id="7" dur="20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9144000" cy="714375"/>
          </a:xfrm>
          <a:solidFill>
            <a:srgbClr val="00B0F0"/>
          </a:solidFill>
        </p:spPr>
        <p:txBody>
          <a:bodyPr/>
          <a:lstStyle/>
          <a:p>
            <a:pPr algn="ctr" eaLnBrk="1" hangingPunct="1">
              <a:defRPr/>
            </a:pPr>
            <a:r>
              <a:rPr lang="fa-IR" sz="3600" dirty="0" smtClean="0">
                <a:solidFill>
                  <a:srgbClr val="FF0000"/>
                </a:solidFill>
                <a:cs typeface="B Titr" pitchFamily="2" charset="-78"/>
              </a:rPr>
              <a:t>تریاژ   اطفال</a:t>
            </a:r>
            <a:endParaRPr lang="en-US" sz="3600" dirty="0" smtClean="0">
              <a:solidFill>
                <a:srgbClr val="FF0000"/>
              </a:solidFill>
              <a:cs typeface="B Titr" pitchFamily="2" charset="-78"/>
            </a:endParaRPr>
          </a:p>
        </p:txBody>
      </p:sp>
      <p:sp>
        <p:nvSpPr>
          <p:cNvPr id="3075" name="Content Placeholder 2"/>
          <p:cNvSpPr>
            <a:spLocks noGrp="1"/>
          </p:cNvSpPr>
          <p:nvPr>
            <p:ph sz="quarter" idx="1"/>
          </p:nvPr>
        </p:nvSpPr>
        <p:spPr>
          <a:xfrm>
            <a:off x="301625" y="1527175"/>
            <a:ext cx="8504238" cy="4572000"/>
          </a:xfrm>
        </p:spPr>
        <p:txBody>
          <a:bodyPr/>
          <a:lstStyle/>
          <a:p>
            <a:pPr algn="ctr" eaLnBrk="1" hangingPunct="1">
              <a:buFont typeface="Wingdings 2" pitchFamily="18" charset="2"/>
              <a:buNone/>
              <a:defRPr/>
            </a:pPr>
            <a:endParaRPr lang="en-US" sz="4400" smtClean="0">
              <a:cs typeface="B Mitra" pitchFamily="2" charset="-78"/>
            </a:endParaRPr>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75"/>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773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bIns="0" anchor="b">
            <a:normAutofit fontScale="90000"/>
            <a:scene3d>
              <a:camera prst="orthographicFront"/>
              <a:lightRig rig="freezing" dir="t">
                <a:rot lat="0" lon="0" rev="5640000"/>
              </a:lightRig>
            </a:scene3d>
            <a:sp3d prstMaterial="flat">
              <a:contourClr>
                <a:schemeClr val="tx2"/>
              </a:contourClr>
            </a:sp3d>
          </a:bodyPr>
          <a:lstStyle/>
          <a:p>
            <a:pPr marL="54864" algn="ctr" rtl="0" eaLnBrk="1" fontAlgn="auto" hangingPunct="1">
              <a:spcAft>
                <a:spcPts val="0"/>
              </a:spcAft>
              <a:defRPr/>
            </a:pPr>
            <a:r>
              <a:rPr lang="en-US" sz="5300" kern="1200" dirty="0" smtClean="0">
                <a:solidFill>
                  <a:srgbClr val="C00000"/>
                </a:solidFill>
                <a:effectLst/>
                <a:latin typeface="Times New Roman" pitchFamily="18" charset="0"/>
                <a:cs typeface="Times New Roman" pitchFamily="18" charset="0"/>
              </a:rPr>
              <a:t>Jump  start </a:t>
            </a:r>
            <a:r>
              <a:rPr lang="fa-IR" sz="4800" b="0" kern="1200" dirty="0" smtClean="0">
                <a:solidFill>
                  <a:srgbClr val="C00000"/>
                </a:solidFill>
                <a:effectLst/>
                <a:cs typeface="B Titr" pitchFamily="2" charset="-78"/>
              </a:rPr>
              <a:t>تریاژ </a:t>
            </a:r>
            <a:r>
              <a:rPr lang="fa-IR" sz="4800" b="0" kern="1200" dirty="0">
                <a:solidFill>
                  <a:srgbClr val="C00000"/>
                </a:solidFill>
                <a:effectLst/>
                <a:cs typeface="B Titr" pitchFamily="2" charset="-78"/>
              </a:rPr>
              <a:t>به روش </a:t>
            </a:r>
            <a:r>
              <a:rPr lang="en-US" b="0" kern="1200" dirty="0">
                <a:solidFill>
                  <a:srgbClr val="FF0000"/>
                </a:solidFill>
                <a:effectLst/>
                <a:cs typeface="B Titr" pitchFamily="2" charset="-78"/>
              </a:rPr>
              <a:t/>
            </a:r>
            <a:br>
              <a:rPr lang="en-US" b="0" kern="1200" dirty="0">
                <a:solidFill>
                  <a:srgbClr val="FF0000"/>
                </a:solidFill>
                <a:effectLst/>
                <a:cs typeface="B Titr" pitchFamily="2" charset="-78"/>
              </a:rPr>
            </a:br>
            <a:endParaRPr lang="fa-IR" sz="4800" b="0" kern="1200" dirty="0">
              <a:solidFill>
                <a:schemeClr val="tx2">
                  <a:tint val="100000"/>
                  <a:shade val="90000"/>
                  <a:satMod val="250000"/>
                  <a:alpha val="100000"/>
                </a:schemeClr>
              </a:solidFill>
              <a:effectLst/>
              <a:cs typeface="B Titr" pitchFamily="2" charset="-78"/>
            </a:endParaRPr>
          </a:p>
        </p:txBody>
      </p:sp>
      <p:sp>
        <p:nvSpPr>
          <p:cNvPr id="5" name="Content Placeholder 4"/>
          <p:cNvSpPr>
            <a:spLocks noGrp="1"/>
          </p:cNvSpPr>
          <p:nvPr>
            <p:ph idx="1"/>
          </p:nvPr>
        </p:nvSpPr>
        <p:spPr>
          <a:xfrm>
            <a:off x="1042988" y="2492375"/>
            <a:ext cx="7543800" cy="936625"/>
          </a:xfrm>
        </p:spPr>
        <p:txBody>
          <a:bodyPr/>
          <a:lstStyle/>
          <a:p>
            <a:pPr marL="0" indent="0" algn="ctr">
              <a:buFont typeface="Wingdings" pitchFamily="2" charset="2"/>
              <a:buNone/>
              <a:defRPr/>
            </a:pPr>
            <a:r>
              <a:rPr lang="fa-IR" sz="3600" kern="1200" dirty="0" smtClean="0">
                <a:effectLst/>
                <a:cs typeface="B Zar" pitchFamily="2" charset="-78"/>
              </a:rPr>
              <a:t>تفاوت فیزیولوژیک بالغین واطفال</a:t>
            </a:r>
            <a:endParaRPr lang="en-US" sz="3600" dirty="0">
              <a:cs typeface="B Zar" pitchFamily="2" charset="-78"/>
            </a:endParaRPr>
          </a:p>
        </p:txBody>
      </p:sp>
    </p:spTree>
    <p:extLst>
      <p:ext uri="{BB962C8B-B14F-4D97-AF65-F5344CB8AC3E}">
        <p14:creationId xmlns:p14="http://schemas.microsoft.com/office/powerpoint/2010/main" val="302559026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57188" y="0"/>
            <a:ext cx="8429625" cy="1431925"/>
          </a:xfrm>
        </p:spPr>
        <p:txBody>
          <a:bodyPr/>
          <a:lstStyle/>
          <a:p>
            <a:pPr algn="ctr" eaLnBrk="1" hangingPunct="1">
              <a:defRPr/>
            </a:pPr>
            <a:r>
              <a:rPr lang="ar-SA" sz="4300" smtClean="0">
                <a:solidFill>
                  <a:srgbClr val="009999"/>
                </a:solidFill>
                <a:cs typeface="B Zar" pitchFamily="2" charset="-78"/>
              </a:rPr>
              <a:t>علت کاربرد</a:t>
            </a:r>
            <a:r>
              <a:rPr lang="en-US" sz="4300" smtClean="0">
                <a:solidFill>
                  <a:srgbClr val="009999"/>
                </a:solidFill>
                <a:cs typeface="B Zar" pitchFamily="2" charset="-78"/>
              </a:rPr>
              <a:t>JumpSTART</a:t>
            </a:r>
            <a:r>
              <a:rPr lang="ar-SA" sz="4300" smtClean="0">
                <a:solidFill>
                  <a:srgbClr val="009999"/>
                </a:solidFill>
                <a:cs typeface="B Zar" pitchFamily="2" charset="-78"/>
              </a:rPr>
              <a:t> در کودکان</a:t>
            </a:r>
            <a:endParaRPr lang="en-US" sz="4300" smtClean="0">
              <a:solidFill>
                <a:srgbClr val="009999"/>
              </a:solidFill>
              <a:cs typeface="B Zar" pitchFamily="2" charset="-78"/>
            </a:endParaRPr>
          </a:p>
        </p:txBody>
      </p:sp>
      <p:sp>
        <p:nvSpPr>
          <p:cNvPr id="54275" name="Rectangle 3"/>
          <p:cNvSpPr>
            <a:spLocks noGrp="1" noChangeArrowheads="1"/>
          </p:cNvSpPr>
          <p:nvPr>
            <p:ph type="body" idx="1"/>
          </p:nvPr>
        </p:nvSpPr>
        <p:spPr>
          <a:xfrm>
            <a:off x="285750" y="1628775"/>
            <a:ext cx="8607425" cy="4467225"/>
          </a:xfrm>
        </p:spPr>
        <p:txBody>
          <a:bodyPr/>
          <a:lstStyle/>
          <a:p>
            <a:pPr algn="justLow">
              <a:buFont typeface="Wingdings" pitchFamily="2" charset="2"/>
              <a:buNone/>
              <a:defRPr/>
            </a:pPr>
            <a:r>
              <a:rPr lang="fa-IR" dirty="0" smtClean="0">
                <a:cs typeface="B Nazanin" pitchFamily="2" charset="-78"/>
              </a:rPr>
              <a:t>در کودکان بر خلاف بزرگسالان ، غالباً </a:t>
            </a:r>
            <a:r>
              <a:rPr lang="fa-IR" b="1" dirty="0" smtClean="0">
                <a:solidFill>
                  <a:srgbClr val="FF0000"/>
                </a:solidFill>
                <a:cs typeface="B Nazanin" pitchFamily="2" charset="-78"/>
              </a:rPr>
              <a:t>ایست  تنفسی مقدم بر ایست قلبی بوده</a:t>
            </a:r>
            <a:r>
              <a:rPr lang="fa-IR" dirty="0" smtClean="0">
                <a:cs typeface="B Nazanin" pitchFamily="2" charset="-78"/>
              </a:rPr>
              <a:t> و پرفیوژن ممکن</a:t>
            </a:r>
            <a:r>
              <a:rPr lang="en-US" dirty="0" smtClean="0">
                <a:cs typeface="B Nazanin" pitchFamily="2" charset="-78"/>
              </a:rPr>
              <a:t> </a:t>
            </a:r>
            <a:r>
              <a:rPr lang="fa-IR" dirty="0" smtClean="0">
                <a:cs typeface="B Nazanin" pitchFamily="2" charset="-78"/>
              </a:rPr>
              <a:t>است در طی  زمانی کوتاه پس از ایست تنفسی همچنان حفظ گردد و در این فاصله کودک قابل نجات می باشد .</a:t>
            </a:r>
          </a:p>
          <a:p>
            <a:pPr algn="justLow">
              <a:buFont typeface="Wingdings" pitchFamily="2" charset="2"/>
              <a:buNone/>
              <a:defRPr/>
            </a:pPr>
            <a:r>
              <a:rPr lang="fa-IR" dirty="0" smtClean="0">
                <a:cs typeface="B Nazanin" pitchFamily="2" charset="-78"/>
              </a:rPr>
              <a:t>-- بسته به سن کودک تعداد تنفس </a:t>
            </a:r>
            <a:r>
              <a:rPr lang="fa-IR" b="1" dirty="0" smtClean="0">
                <a:solidFill>
                  <a:srgbClr val="FF0000"/>
                </a:solidFill>
                <a:cs typeface="B Nazanin" pitchFamily="2" charset="-78"/>
              </a:rPr>
              <a:t>بیشتر یا کمتر از 30 بار </a:t>
            </a:r>
            <a:r>
              <a:rPr lang="fa-IR" dirty="0" smtClean="0">
                <a:cs typeface="B Nazanin" pitchFamily="2" charset="-78"/>
              </a:rPr>
              <a:t>در دقیقه معیار مناسبی نمی باشد</a:t>
            </a:r>
            <a:r>
              <a:rPr lang="en-US" dirty="0" smtClean="0">
                <a:cs typeface="B Nazanin" pitchFamily="2" charset="-78"/>
              </a:rPr>
              <a:t>.</a:t>
            </a:r>
            <a:r>
              <a:rPr lang="fa-IR" dirty="0" smtClean="0">
                <a:cs typeface="B Nazanin" pitchFamily="2" charset="-78"/>
              </a:rPr>
              <a:t> </a:t>
            </a:r>
          </a:p>
          <a:p>
            <a:pPr algn="justLow">
              <a:buFont typeface="Wingdings" pitchFamily="2" charset="2"/>
              <a:buNone/>
              <a:defRPr/>
            </a:pPr>
            <a:r>
              <a:rPr lang="fa-IR" dirty="0" smtClean="0">
                <a:cs typeface="B Nazanin" pitchFamily="2" charset="-78"/>
              </a:rPr>
              <a:t>-- </a:t>
            </a:r>
            <a:r>
              <a:rPr lang="fa-IR" b="1" dirty="0" smtClean="0">
                <a:solidFill>
                  <a:srgbClr val="FF0000"/>
                </a:solidFill>
                <a:cs typeface="B Nazanin" pitchFamily="2" charset="-78"/>
              </a:rPr>
              <a:t>برگشت مجدد مویرگی </a:t>
            </a:r>
            <a:r>
              <a:rPr lang="fa-IR" dirty="0" smtClean="0">
                <a:cs typeface="B Nazanin" pitchFamily="2" charset="-78"/>
              </a:rPr>
              <a:t>ممکن است انعکاس مناسبی از جریان خونرسانی محیطی در محیط های سرد نباشد</a:t>
            </a:r>
            <a:r>
              <a:rPr lang="en-US" dirty="0" smtClean="0">
                <a:cs typeface="B Nazanin" pitchFamily="2" charset="-78"/>
              </a:rPr>
              <a:t>.</a:t>
            </a:r>
            <a:r>
              <a:rPr lang="fa-IR" dirty="0" smtClean="0">
                <a:cs typeface="B Nazanin" pitchFamily="2" charset="-78"/>
              </a:rPr>
              <a:t>  </a:t>
            </a:r>
          </a:p>
          <a:p>
            <a:pPr algn="justLow">
              <a:buFont typeface="Wingdings" pitchFamily="2" charset="2"/>
              <a:buNone/>
              <a:defRPr/>
            </a:pPr>
            <a:r>
              <a:rPr lang="fa-IR" dirty="0" smtClean="0">
                <a:cs typeface="B Nazanin" pitchFamily="2" charset="-78"/>
              </a:rPr>
              <a:t>-- </a:t>
            </a:r>
            <a:r>
              <a:rPr lang="fa-IR" b="1" dirty="0" smtClean="0">
                <a:solidFill>
                  <a:srgbClr val="FF0000"/>
                </a:solidFill>
                <a:cs typeface="B Nazanin" pitchFamily="2" charset="-78"/>
              </a:rPr>
              <a:t>اطاعت از دستورات روشی </a:t>
            </a:r>
            <a:r>
              <a:rPr lang="fa-IR" dirty="0" smtClean="0">
                <a:cs typeface="B Nazanin" pitchFamily="2" charset="-78"/>
              </a:rPr>
              <a:t>مناسب جهت  بررسی سطح هوشیاری در کودکان نیست</a:t>
            </a:r>
            <a:endParaRPr lang="en-US" dirty="0" smtClean="0">
              <a:effectLst/>
              <a:cs typeface="B Zar" pitchFamily="2" charset="-78"/>
            </a:endParaRPr>
          </a:p>
        </p:txBody>
      </p:sp>
    </p:spTree>
    <p:extLst>
      <p:ext uri="{BB962C8B-B14F-4D97-AF65-F5344CB8AC3E}">
        <p14:creationId xmlns:p14="http://schemas.microsoft.com/office/powerpoint/2010/main" val="399546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1066800" y="333375"/>
            <a:ext cx="7753350" cy="5903913"/>
          </a:xfrm>
        </p:spPr>
        <p:txBody>
          <a:bodyPr/>
          <a:lstStyle/>
          <a:p>
            <a:r>
              <a:rPr lang="fa-IR" altLang="en-US" sz="2800" smtClean="0">
                <a:effectLst/>
                <a:cs typeface="B Zar" pitchFamily="2" charset="-78"/>
              </a:rPr>
              <a:t>کودمان بیشتر مستعد </a:t>
            </a:r>
            <a:r>
              <a:rPr lang="fa-IR" altLang="en-US" sz="2800" smtClean="0">
                <a:solidFill>
                  <a:srgbClr val="FF0000"/>
                </a:solidFill>
                <a:effectLst/>
                <a:cs typeface="B Zar" pitchFamily="2" charset="-78"/>
              </a:rPr>
              <a:t>آسیب به سر، انسداد راه هوایی و هیپوترمی </a:t>
            </a:r>
            <a:r>
              <a:rPr lang="fa-IR" altLang="en-US" sz="2800" smtClean="0">
                <a:effectLst/>
                <a:cs typeface="B Zar" pitchFamily="2" charset="-78"/>
              </a:rPr>
              <a:t>هستند.</a:t>
            </a:r>
          </a:p>
          <a:p>
            <a:r>
              <a:rPr lang="fa-IR" altLang="en-US" sz="2800" smtClean="0">
                <a:effectLst/>
                <a:cs typeface="B Zar" pitchFamily="2" charset="-78"/>
              </a:rPr>
              <a:t>کودکان حجم خون کمتری نسبت به </a:t>
            </a:r>
          </a:p>
          <a:p>
            <a:pPr>
              <a:buFont typeface="Wingdings" pitchFamily="2" charset="2"/>
              <a:buNone/>
            </a:pPr>
            <a:r>
              <a:rPr lang="fa-IR" altLang="en-US" sz="2800" smtClean="0">
                <a:effectLst/>
                <a:cs typeface="B Zar" pitchFamily="2" charset="-78"/>
              </a:rPr>
              <a:t>بزرگسالان دارند.</a:t>
            </a:r>
          </a:p>
          <a:p>
            <a:r>
              <a:rPr lang="fa-IR" altLang="en-US" sz="2800" smtClean="0">
                <a:effectLst/>
                <a:cs typeface="B Zar" pitchFamily="2" charset="-78"/>
              </a:rPr>
              <a:t>کودکان کوچکتر ممکن است </a:t>
            </a:r>
            <a:r>
              <a:rPr lang="fa-IR" altLang="en-US" sz="2800" smtClean="0">
                <a:solidFill>
                  <a:srgbClr val="FF0000"/>
                </a:solidFill>
                <a:effectLst/>
                <a:cs typeface="B Zar" pitchFamily="2" charset="-78"/>
              </a:rPr>
              <a:t>تواناییراه رفتن، برقراری ارتباط کلامی </a:t>
            </a:r>
          </a:p>
          <a:p>
            <a:pPr>
              <a:buFont typeface="Wingdings" pitchFamily="2" charset="2"/>
              <a:buNone/>
            </a:pPr>
            <a:r>
              <a:rPr lang="fa-IR" altLang="en-US" sz="2800" smtClean="0">
                <a:solidFill>
                  <a:srgbClr val="FF0000"/>
                </a:solidFill>
                <a:effectLst/>
                <a:cs typeface="B Zar" pitchFamily="2" charset="-78"/>
              </a:rPr>
              <a:t>و همکاری مناسب را نداشته باشند</a:t>
            </a:r>
            <a:r>
              <a:rPr lang="fa-IR" altLang="en-US" sz="2800" smtClean="0">
                <a:effectLst/>
                <a:cs typeface="B Zar" pitchFamily="2" charset="-78"/>
              </a:rPr>
              <a:t>.</a:t>
            </a:r>
          </a:p>
          <a:p>
            <a:r>
              <a:rPr lang="fa-IR" altLang="en-US" sz="2800" smtClean="0">
                <a:solidFill>
                  <a:srgbClr val="FF0000"/>
                </a:solidFill>
                <a:effectLst/>
                <a:cs typeface="B Zar" pitchFamily="2" charset="-78"/>
              </a:rPr>
              <a:t>محدوده علائم حیاتی </a:t>
            </a:r>
            <a:r>
              <a:rPr lang="fa-IR" altLang="en-US" sz="2800" smtClean="0">
                <a:effectLst/>
                <a:cs typeface="B Zar" pitchFamily="2" charset="-78"/>
              </a:rPr>
              <a:t>در کودکان متغیر است.</a:t>
            </a:r>
          </a:p>
          <a:p>
            <a:r>
              <a:rPr lang="fa-IR" altLang="en-US" sz="2800" smtClean="0">
                <a:effectLst/>
                <a:cs typeface="B Zar" pitchFamily="2" charset="-78"/>
              </a:rPr>
              <a:t>هنگام تریاژ گروه سنی کودکان در شرایط پر تنش، احتمال تأثیر مسائل احساسی و چالشهای عاطفی نیز برای تریاژ کنندگان وجود دارد.</a:t>
            </a:r>
          </a:p>
          <a:p>
            <a:r>
              <a:rPr lang="fa-IR" altLang="en-US" sz="2800" smtClean="0">
                <a:effectLst/>
                <a:cs typeface="B Zar" pitchFamily="2" charset="-78"/>
              </a:rPr>
              <a:t>استفاده از نظام های تریاژ بزرگسالان در کودکان منجر به اورتریاژ  و یا آندرتریاژ می شود.</a:t>
            </a:r>
            <a:endParaRPr lang="en-US" altLang="en-US" sz="2800" smtClean="0">
              <a:effectLst/>
              <a:cs typeface="B Zar" pitchFamily="2" charset="-78"/>
            </a:endParaRPr>
          </a:p>
          <a:p>
            <a:endParaRPr lang="fa-IR" altLang="en-US" sz="2800" smtClean="0">
              <a:effectLst/>
              <a:cs typeface="B Zar" pitchFamily="2" charset="-78"/>
            </a:endParaRPr>
          </a:p>
        </p:txBody>
      </p:sp>
    </p:spTree>
    <p:extLst>
      <p:ext uri="{BB962C8B-B14F-4D97-AF65-F5344CB8AC3E}">
        <p14:creationId xmlns:p14="http://schemas.microsoft.com/office/powerpoint/2010/main" val="3341486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304800"/>
            <a:ext cx="7543800" cy="766763"/>
          </a:xfrm>
        </p:spPr>
        <p:txBody>
          <a:bodyPr/>
          <a:lstStyle/>
          <a:p>
            <a:pPr>
              <a:defRPr/>
            </a:pPr>
            <a:r>
              <a:rPr lang="fa-IR" dirty="0" smtClean="0">
                <a:cs typeface="B Titr" pitchFamily="2" charset="-78"/>
              </a:rPr>
              <a:t>معیارهای مورد بررسی </a:t>
            </a:r>
            <a:endParaRPr lang="en-US" dirty="0">
              <a:cs typeface="B Titr" pitchFamily="2" charset="-78"/>
            </a:endParaRPr>
          </a:p>
        </p:txBody>
      </p:sp>
      <p:sp>
        <p:nvSpPr>
          <p:cNvPr id="56323" name="Rectangle 3"/>
          <p:cNvSpPr>
            <a:spLocks noGrp="1"/>
          </p:cNvSpPr>
          <p:nvPr>
            <p:ph idx="1"/>
          </p:nvPr>
        </p:nvSpPr>
        <p:spPr>
          <a:xfrm>
            <a:off x="642938" y="1571625"/>
            <a:ext cx="7967662" cy="4524375"/>
          </a:xfrm>
        </p:spPr>
        <p:txBody>
          <a:bodyPr/>
          <a:lstStyle/>
          <a:p>
            <a:pPr algn="just" eaLnBrk="1" hangingPunct="1"/>
            <a:r>
              <a:rPr lang="ar-SA" altLang="en-US" sz="3000" smtClean="0">
                <a:solidFill>
                  <a:srgbClr val="FF9900"/>
                </a:solidFill>
                <a:effectLst/>
                <a:cs typeface="B Zar" pitchFamily="2" charset="-78"/>
              </a:rPr>
              <a:t>راه رفتن در صحنه حادثه</a:t>
            </a:r>
          </a:p>
          <a:p>
            <a:pPr algn="just" eaLnBrk="1" hangingPunct="1"/>
            <a:r>
              <a:rPr lang="ar-SA" altLang="en-US" sz="3000" smtClean="0">
                <a:solidFill>
                  <a:srgbClr val="FF9900"/>
                </a:solidFill>
                <a:effectLst/>
                <a:cs typeface="B Zar" pitchFamily="2" charset="-78"/>
              </a:rPr>
              <a:t>وضعیت تنفسی</a:t>
            </a:r>
          </a:p>
          <a:p>
            <a:pPr algn="just" eaLnBrk="1" hangingPunct="1"/>
            <a:r>
              <a:rPr lang="ar-SA" altLang="en-US" sz="3000" smtClean="0">
                <a:solidFill>
                  <a:srgbClr val="FF9900"/>
                </a:solidFill>
                <a:effectLst/>
                <a:cs typeface="B Zar" pitchFamily="2" charset="-78"/>
              </a:rPr>
              <a:t>وضعیت خونرسانی</a:t>
            </a:r>
          </a:p>
          <a:p>
            <a:pPr algn="just" eaLnBrk="1" hangingPunct="1"/>
            <a:r>
              <a:rPr lang="ar-SA" altLang="en-US" sz="3000" smtClean="0">
                <a:solidFill>
                  <a:srgbClr val="FF9900"/>
                </a:solidFill>
                <a:effectLst/>
                <a:cs typeface="B Zar" pitchFamily="2" charset="-78"/>
              </a:rPr>
              <a:t> وضعیت ذهنی</a:t>
            </a:r>
            <a:endParaRPr lang="fa-IR" altLang="en-US" sz="3000" smtClean="0">
              <a:solidFill>
                <a:srgbClr val="FF9900"/>
              </a:solidFill>
              <a:effectLst/>
              <a:cs typeface="B Zar" pitchFamily="2" charset="-78"/>
            </a:endParaRPr>
          </a:p>
          <a:p>
            <a:pPr algn="just" eaLnBrk="1" hangingPunct="1">
              <a:buFont typeface="Wingdings" pitchFamily="2" charset="2"/>
              <a:buNone/>
            </a:pPr>
            <a:endParaRPr lang="fa-IR" altLang="en-US" sz="3000" smtClean="0">
              <a:solidFill>
                <a:srgbClr val="FF9900"/>
              </a:solidFill>
              <a:effectLst/>
              <a:cs typeface="B Zar" pitchFamily="2" charset="-78"/>
            </a:endParaRPr>
          </a:p>
          <a:p>
            <a:pPr algn="just" eaLnBrk="1" hangingPunct="1">
              <a:buFont typeface="Wingdings" pitchFamily="2" charset="2"/>
              <a:buNone/>
            </a:pPr>
            <a:endParaRPr lang="ar-SA" altLang="en-US" sz="3000" smtClean="0">
              <a:solidFill>
                <a:srgbClr val="FF9900"/>
              </a:solidFill>
              <a:effectLst/>
              <a:cs typeface="B Zar" pitchFamily="2" charset="-78"/>
            </a:endParaRPr>
          </a:p>
          <a:p>
            <a:pPr algn="just" eaLnBrk="1" hangingPunct="1"/>
            <a:r>
              <a:rPr lang="ar-SA" altLang="en-US" sz="3000" smtClean="0">
                <a:solidFill>
                  <a:srgbClr val="FF9900"/>
                </a:solidFill>
                <a:effectLst/>
                <a:cs typeface="B Zar" pitchFamily="2" charset="-78"/>
              </a:rPr>
              <a:t> سیستم تریاژ</a:t>
            </a:r>
            <a:r>
              <a:rPr lang="fa-IR" altLang="en-US" sz="3000" smtClean="0">
                <a:solidFill>
                  <a:srgbClr val="FF9900"/>
                </a:solidFill>
                <a:effectLst/>
                <a:cs typeface="B Zar" pitchFamily="2" charset="-78"/>
              </a:rPr>
              <a:t>  </a:t>
            </a:r>
            <a:r>
              <a:rPr lang="en-US" altLang="en-US" sz="3000" b="1" smtClean="0">
                <a:solidFill>
                  <a:srgbClr val="FF9900"/>
                </a:solidFill>
                <a:effectLst/>
                <a:latin typeface="Times New Roman" pitchFamily="18" charset="0"/>
                <a:cs typeface="Times New Roman" pitchFamily="18" charset="0"/>
              </a:rPr>
              <a:t>start</a:t>
            </a:r>
            <a:r>
              <a:rPr lang="ar-SA" altLang="en-US" sz="3000" smtClean="0">
                <a:solidFill>
                  <a:srgbClr val="FF9900"/>
                </a:solidFill>
                <a:effectLst/>
                <a:cs typeface="B Zar" pitchFamily="2" charset="-78"/>
              </a:rPr>
              <a:t> </a:t>
            </a:r>
            <a:r>
              <a:rPr lang="en-US" altLang="en-US" sz="3000" b="1" smtClean="0">
                <a:solidFill>
                  <a:srgbClr val="FF9900"/>
                </a:solidFill>
                <a:effectLst/>
                <a:latin typeface="Times New Roman" pitchFamily="18" charset="0"/>
                <a:cs typeface="Times New Roman" pitchFamily="18" charset="0"/>
              </a:rPr>
              <a:t>Jump </a:t>
            </a:r>
            <a:r>
              <a:rPr lang="fa-IR" altLang="en-US" sz="3000" b="1" smtClean="0">
                <a:solidFill>
                  <a:srgbClr val="FF9900"/>
                </a:solidFill>
                <a:effectLst/>
                <a:latin typeface="Times New Roman" pitchFamily="18" charset="0"/>
                <a:cs typeface="B Zar" pitchFamily="2" charset="-78"/>
              </a:rPr>
              <a:t>  بر</a:t>
            </a:r>
            <a:r>
              <a:rPr lang="ar-SA" altLang="en-US" sz="3000" smtClean="0">
                <a:solidFill>
                  <a:srgbClr val="FF9900"/>
                </a:solidFill>
                <a:effectLst/>
                <a:cs typeface="B Zar" pitchFamily="2" charset="-78"/>
              </a:rPr>
              <a:t>ای هر کودک نباید بیش از 15 ثانیه طول بکشد </a:t>
            </a:r>
            <a:endParaRPr lang="en-US" altLang="en-US" sz="3000" smtClean="0">
              <a:solidFill>
                <a:srgbClr val="FF9900"/>
              </a:solidFill>
              <a:effectLst/>
              <a:cs typeface="B Zar" pitchFamily="2" charset="-78"/>
            </a:endParaRPr>
          </a:p>
        </p:txBody>
      </p:sp>
      <p:sp>
        <p:nvSpPr>
          <p:cNvPr id="7" name="Slide Number Placeholder 6"/>
          <p:cNvSpPr txBox="1">
            <a:spLocks noGrp="1"/>
          </p:cNvSpPr>
          <p:nvPr/>
        </p:nvSpPr>
        <p:spPr>
          <a:xfrm>
            <a:off x="7924800" y="6356350"/>
            <a:ext cx="762000" cy="365125"/>
          </a:xfrm>
          <a:prstGeom prst="rect">
            <a:avLst/>
          </a:prstGeom>
          <a:noFill/>
        </p:spPr>
        <p:txBody>
          <a:bodyPr lIns="0" tIns="0" rIns="0" bIns="0" anchor="b"/>
          <a:lstStyle/>
          <a:p>
            <a:pPr algn="r" rtl="1" fontAlgn="base">
              <a:spcBef>
                <a:spcPct val="0"/>
              </a:spcBef>
              <a:spcAft>
                <a:spcPct val="0"/>
              </a:spcAft>
              <a:defRPr/>
            </a:pPr>
            <a:fld id="{1A936833-8193-4483-9E05-6E814CF7A277}" type="slidenum">
              <a:rPr lang="ar-SA" sz="1200">
                <a:solidFill>
                  <a:srgbClr val="EAEAEA">
                    <a:shade val="90000"/>
                  </a:srgbClr>
                </a:solidFill>
              </a:rPr>
              <a:pPr algn="r" rtl="1" fontAlgn="base">
                <a:spcBef>
                  <a:spcPct val="0"/>
                </a:spcBef>
                <a:spcAft>
                  <a:spcPct val="0"/>
                </a:spcAft>
                <a:defRPr/>
              </a:pPr>
              <a:t>66</a:t>
            </a:fld>
            <a:endParaRPr lang="en-US" sz="1200">
              <a:solidFill>
                <a:srgbClr val="EAEAEA">
                  <a:shade val="90000"/>
                </a:srgbClr>
              </a:solidFill>
            </a:endParaRPr>
          </a:p>
        </p:txBody>
      </p:sp>
    </p:spTree>
    <p:extLst>
      <p:ext uri="{BB962C8B-B14F-4D97-AF65-F5344CB8AC3E}">
        <p14:creationId xmlns:p14="http://schemas.microsoft.com/office/powerpoint/2010/main" val="77804446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ChangeArrowheads="1"/>
          </p:cNvSpPr>
          <p:nvPr/>
        </p:nvSpPr>
        <p:spPr bwMode="auto">
          <a:xfrm>
            <a:off x="6899275" y="188913"/>
            <a:ext cx="2057400" cy="4572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آیا کودک راه می رود؟</a:t>
            </a:r>
            <a:endParaRPr lang="en-US" sz="1600" dirty="0">
              <a:solidFill>
                <a:srgbClr val="000066"/>
              </a:solidFill>
              <a:cs typeface="B Titr" pitchFamily="2" charset="-78"/>
            </a:endParaRPr>
          </a:p>
        </p:txBody>
      </p:sp>
      <p:sp>
        <p:nvSpPr>
          <p:cNvPr id="57347" name="Oval 5"/>
          <p:cNvSpPr>
            <a:spLocks noChangeArrowheads="1"/>
          </p:cNvSpPr>
          <p:nvPr/>
        </p:nvSpPr>
        <p:spPr bwMode="auto">
          <a:xfrm>
            <a:off x="5253038" y="147638"/>
            <a:ext cx="598487" cy="495300"/>
          </a:xfrm>
          <a:prstGeom prst="ellipse">
            <a:avLst/>
          </a:prstGeom>
          <a:solidFill>
            <a:srgbClr val="00B05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348" name="Oval 6"/>
          <p:cNvSpPr>
            <a:spLocks noChangeArrowheads="1"/>
          </p:cNvSpPr>
          <p:nvPr/>
        </p:nvSpPr>
        <p:spPr bwMode="auto">
          <a:xfrm>
            <a:off x="7861300" y="692150"/>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66FF"/>
                </a:solidFill>
                <a:cs typeface="B Titr" pitchFamily="2" charset="-78"/>
              </a:rPr>
              <a:t>خیر</a:t>
            </a:r>
            <a:endParaRPr lang="en-US" altLang="en-US" sz="1800" smtClean="0">
              <a:solidFill>
                <a:srgbClr val="0066FF"/>
              </a:solidFill>
              <a:cs typeface="B Titr" pitchFamily="2" charset="-78"/>
            </a:endParaRPr>
          </a:p>
        </p:txBody>
      </p:sp>
      <p:sp>
        <p:nvSpPr>
          <p:cNvPr id="88071" name="Rectangle 7"/>
          <p:cNvSpPr>
            <a:spLocks noChangeArrowheads="1"/>
          </p:cNvSpPr>
          <p:nvPr/>
        </p:nvSpPr>
        <p:spPr bwMode="auto">
          <a:xfrm>
            <a:off x="7386638" y="1331913"/>
            <a:ext cx="1493837"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a:solidFill>
                  <a:srgbClr val="000066"/>
                </a:solidFill>
                <a:cs typeface="B Titr" pitchFamily="2" charset="-78"/>
              </a:rPr>
              <a:t>آیا نفس می کشد؟</a:t>
            </a:r>
            <a:endParaRPr lang="en-US" sz="1600">
              <a:solidFill>
                <a:srgbClr val="000066"/>
              </a:solidFill>
              <a:cs typeface="B Titr" pitchFamily="2" charset="-78"/>
            </a:endParaRPr>
          </a:p>
        </p:txBody>
      </p:sp>
      <p:sp>
        <p:nvSpPr>
          <p:cNvPr id="57350" name="Oval 9"/>
          <p:cNvSpPr>
            <a:spLocks noChangeArrowheads="1"/>
          </p:cNvSpPr>
          <p:nvPr/>
        </p:nvSpPr>
        <p:spPr bwMode="auto">
          <a:xfrm>
            <a:off x="5851525" y="1027113"/>
            <a:ext cx="1187450" cy="9906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200" smtClean="0">
                <a:solidFill>
                  <a:srgbClr val="000099"/>
                </a:solidFill>
                <a:cs typeface="B Titr" pitchFamily="2" charset="-78"/>
              </a:rPr>
              <a:t>خیریا خیلی نامنظم</a:t>
            </a:r>
            <a:endParaRPr lang="en-US" altLang="en-US" sz="1200" smtClean="0">
              <a:solidFill>
                <a:srgbClr val="000099"/>
              </a:solidFill>
              <a:cs typeface="B Titr" pitchFamily="2" charset="-78"/>
            </a:endParaRPr>
          </a:p>
        </p:txBody>
      </p:sp>
      <p:sp>
        <p:nvSpPr>
          <p:cNvPr id="57351" name="Oval 10"/>
          <p:cNvSpPr>
            <a:spLocks noChangeArrowheads="1"/>
          </p:cNvSpPr>
          <p:nvPr/>
        </p:nvSpPr>
        <p:spPr bwMode="auto">
          <a:xfrm>
            <a:off x="7869238" y="1749425"/>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sp>
        <p:nvSpPr>
          <p:cNvPr id="88075" name="Rectangle 11"/>
          <p:cNvSpPr>
            <a:spLocks noChangeArrowheads="1"/>
          </p:cNvSpPr>
          <p:nvPr/>
        </p:nvSpPr>
        <p:spPr bwMode="auto">
          <a:xfrm>
            <a:off x="3800475" y="1289050"/>
            <a:ext cx="1752600"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باز کردن راه هوایی</a:t>
            </a:r>
            <a:endParaRPr lang="en-US" sz="1600" dirty="0">
              <a:solidFill>
                <a:srgbClr val="000066"/>
              </a:solidFill>
              <a:cs typeface="B Titr" pitchFamily="2" charset="-78"/>
            </a:endParaRPr>
          </a:p>
        </p:txBody>
      </p:sp>
      <p:sp>
        <p:nvSpPr>
          <p:cNvPr id="88076" name="Rectangle 12"/>
          <p:cNvSpPr>
            <a:spLocks noChangeArrowheads="1"/>
          </p:cNvSpPr>
          <p:nvPr/>
        </p:nvSpPr>
        <p:spPr bwMode="auto">
          <a:xfrm>
            <a:off x="2312988" y="1289050"/>
            <a:ext cx="1322387"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 تنفس برقرارشد؟</a:t>
            </a:r>
            <a:endParaRPr lang="en-US" sz="1600" dirty="0">
              <a:solidFill>
                <a:srgbClr val="000066"/>
              </a:solidFill>
              <a:cs typeface="B Titr" pitchFamily="2" charset="-78"/>
            </a:endParaRPr>
          </a:p>
        </p:txBody>
      </p:sp>
      <p:sp>
        <p:nvSpPr>
          <p:cNvPr id="57354" name="Oval 13"/>
          <p:cNvSpPr>
            <a:spLocks noChangeArrowheads="1"/>
          </p:cNvSpPr>
          <p:nvPr/>
        </p:nvSpPr>
        <p:spPr bwMode="auto">
          <a:xfrm>
            <a:off x="1763713" y="1336675"/>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خیر</a:t>
            </a:r>
            <a:endParaRPr lang="en-US" altLang="en-US" sz="1800" smtClean="0">
              <a:solidFill>
                <a:srgbClr val="000099"/>
              </a:solidFill>
              <a:cs typeface="B Titr" pitchFamily="2" charset="-78"/>
            </a:endParaRPr>
          </a:p>
        </p:txBody>
      </p:sp>
      <p:sp>
        <p:nvSpPr>
          <p:cNvPr id="57355" name="Oval 15"/>
          <p:cNvSpPr>
            <a:spLocks noChangeArrowheads="1"/>
          </p:cNvSpPr>
          <p:nvPr/>
        </p:nvSpPr>
        <p:spPr bwMode="auto">
          <a:xfrm>
            <a:off x="-76200" y="3471863"/>
            <a:ext cx="635000" cy="5334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FFFFFF"/>
                </a:solidFill>
                <a:cs typeface="B Titr" pitchFamily="2" charset="-78"/>
              </a:rPr>
              <a:t> سیاه</a:t>
            </a:r>
            <a:endParaRPr lang="en-US" altLang="en-US" sz="1800" smtClean="0">
              <a:solidFill>
                <a:srgbClr val="FFFFFF"/>
              </a:solidFill>
              <a:cs typeface="B Titr" pitchFamily="2" charset="-78"/>
            </a:endParaRPr>
          </a:p>
        </p:txBody>
      </p:sp>
      <p:sp>
        <p:nvSpPr>
          <p:cNvPr id="88080" name="Rectangle 16"/>
          <p:cNvSpPr>
            <a:spLocks noChangeArrowheads="1"/>
          </p:cNvSpPr>
          <p:nvPr/>
        </p:nvSpPr>
        <p:spPr bwMode="auto">
          <a:xfrm>
            <a:off x="7437438" y="2344738"/>
            <a:ext cx="1584325" cy="5334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بین 15 تا 45 هست ؟ </a:t>
            </a:r>
            <a:endParaRPr lang="en-US" sz="1600" dirty="0">
              <a:solidFill>
                <a:srgbClr val="000066"/>
              </a:solidFill>
              <a:cs typeface="B Titr" pitchFamily="2" charset="-78"/>
            </a:endParaRPr>
          </a:p>
        </p:txBody>
      </p:sp>
      <p:sp>
        <p:nvSpPr>
          <p:cNvPr id="57357" name="Oval 17"/>
          <p:cNvSpPr>
            <a:spLocks noChangeArrowheads="1"/>
          </p:cNvSpPr>
          <p:nvPr/>
        </p:nvSpPr>
        <p:spPr bwMode="auto">
          <a:xfrm>
            <a:off x="7897813" y="2941638"/>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sp>
        <p:nvSpPr>
          <p:cNvPr id="57358" name="Oval 18"/>
          <p:cNvSpPr>
            <a:spLocks noChangeArrowheads="1"/>
          </p:cNvSpPr>
          <p:nvPr/>
        </p:nvSpPr>
        <p:spPr bwMode="auto">
          <a:xfrm>
            <a:off x="6670675" y="2446338"/>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خیر</a:t>
            </a:r>
            <a:endParaRPr lang="en-US" altLang="en-US" sz="1800" smtClean="0">
              <a:solidFill>
                <a:srgbClr val="000099"/>
              </a:solidFill>
              <a:cs typeface="B Titr" pitchFamily="2" charset="-78"/>
            </a:endParaRPr>
          </a:p>
        </p:txBody>
      </p:sp>
      <p:sp>
        <p:nvSpPr>
          <p:cNvPr id="57359" name="Oval 19"/>
          <p:cNvSpPr>
            <a:spLocks noChangeArrowheads="1"/>
          </p:cNvSpPr>
          <p:nvPr/>
        </p:nvSpPr>
        <p:spPr bwMode="auto">
          <a:xfrm>
            <a:off x="4500563" y="2259013"/>
            <a:ext cx="373062"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88084" name="Rectangle 20"/>
          <p:cNvSpPr>
            <a:spLocks noChangeArrowheads="1"/>
          </p:cNvSpPr>
          <p:nvPr/>
        </p:nvSpPr>
        <p:spPr bwMode="auto">
          <a:xfrm>
            <a:off x="7285038" y="3694113"/>
            <a:ext cx="1736725" cy="9144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500" dirty="0">
                <a:solidFill>
                  <a:srgbClr val="000066"/>
                </a:solidFill>
                <a:cs typeface="B Titr" pitchFamily="2" charset="-78"/>
              </a:rPr>
              <a:t>نبض محیطی جود دارد؟</a:t>
            </a:r>
          </a:p>
        </p:txBody>
      </p:sp>
      <p:sp>
        <p:nvSpPr>
          <p:cNvPr id="57361" name="Oval 21"/>
          <p:cNvSpPr>
            <a:spLocks noChangeArrowheads="1"/>
          </p:cNvSpPr>
          <p:nvPr/>
        </p:nvSpPr>
        <p:spPr bwMode="auto">
          <a:xfrm>
            <a:off x="6567488" y="3973513"/>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خیر</a:t>
            </a:r>
            <a:endParaRPr lang="en-US" altLang="en-US" sz="1800" smtClean="0">
              <a:solidFill>
                <a:srgbClr val="000099"/>
              </a:solidFill>
              <a:cs typeface="B Titr" pitchFamily="2" charset="-78"/>
            </a:endParaRPr>
          </a:p>
        </p:txBody>
      </p:sp>
      <p:sp>
        <p:nvSpPr>
          <p:cNvPr id="57362" name="Oval 22"/>
          <p:cNvSpPr>
            <a:spLocks noChangeArrowheads="1"/>
          </p:cNvSpPr>
          <p:nvPr/>
        </p:nvSpPr>
        <p:spPr bwMode="auto">
          <a:xfrm>
            <a:off x="7920038" y="4724400"/>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sp>
        <p:nvSpPr>
          <p:cNvPr id="88088" name="Rectangle 24"/>
          <p:cNvSpPr>
            <a:spLocks noChangeArrowheads="1"/>
          </p:cNvSpPr>
          <p:nvPr/>
        </p:nvSpPr>
        <p:spPr bwMode="auto">
          <a:xfrm>
            <a:off x="7207250" y="5294313"/>
            <a:ext cx="1828800" cy="6096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a:solidFill>
                  <a:srgbClr val="000066"/>
                </a:solidFill>
                <a:cs typeface="B Titr" pitchFamily="2" charset="-78"/>
              </a:rPr>
              <a:t>آیا از دستورات شما </a:t>
            </a:r>
          </a:p>
          <a:p>
            <a:pPr algn="ctr" rtl="1" fontAlgn="base">
              <a:spcBef>
                <a:spcPct val="0"/>
              </a:spcBef>
              <a:spcAft>
                <a:spcPct val="0"/>
              </a:spcAft>
              <a:defRPr/>
            </a:pPr>
            <a:r>
              <a:rPr lang="fa-IR" sz="1600">
                <a:solidFill>
                  <a:srgbClr val="000066"/>
                </a:solidFill>
                <a:cs typeface="B Titr" pitchFamily="2" charset="-78"/>
              </a:rPr>
              <a:t>اطاعت می کند؟</a:t>
            </a:r>
            <a:endParaRPr lang="en-US" sz="1600">
              <a:solidFill>
                <a:srgbClr val="000066"/>
              </a:solidFill>
              <a:cs typeface="B Titr" pitchFamily="2" charset="-78"/>
            </a:endParaRPr>
          </a:p>
        </p:txBody>
      </p:sp>
      <p:sp>
        <p:nvSpPr>
          <p:cNvPr id="57364" name="Oval 25"/>
          <p:cNvSpPr>
            <a:spLocks noChangeArrowheads="1"/>
          </p:cNvSpPr>
          <p:nvPr/>
        </p:nvSpPr>
        <p:spPr bwMode="auto">
          <a:xfrm>
            <a:off x="6227763" y="5400675"/>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خیر</a:t>
            </a:r>
            <a:endParaRPr lang="en-US" altLang="en-US" sz="1800" smtClean="0">
              <a:solidFill>
                <a:srgbClr val="000099"/>
              </a:solidFill>
              <a:cs typeface="B Titr" pitchFamily="2" charset="-78"/>
            </a:endParaRPr>
          </a:p>
        </p:txBody>
      </p:sp>
      <p:sp>
        <p:nvSpPr>
          <p:cNvPr id="57365" name="Oval 26"/>
          <p:cNvSpPr>
            <a:spLocks noChangeArrowheads="1"/>
          </p:cNvSpPr>
          <p:nvPr/>
        </p:nvSpPr>
        <p:spPr bwMode="auto">
          <a:xfrm>
            <a:off x="7939088" y="5910263"/>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sp>
        <p:nvSpPr>
          <p:cNvPr id="57366" name="Oval 29"/>
          <p:cNvSpPr>
            <a:spLocks noChangeArrowheads="1"/>
          </p:cNvSpPr>
          <p:nvPr/>
        </p:nvSpPr>
        <p:spPr bwMode="auto">
          <a:xfrm>
            <a:off x="6289675" y="265113"/>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sp>
        <p:nvSpPr>
          <p:cNvPr id="57367" name="Line 30"/>
          <p:cNvSpPr>
            <a:spLocks noChangeShapeType="1"/>
          </p:cNvSpPr>
          <p:nvPr/>
        </p:nvSpPr>
        <p:spPr bwMode="auto">
          <a:xfrm flipH="1">
            <a:off x="5851525" y="395288"/>
            <a:ext cx="530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68" name="Line 31"/>
          <p:cNvSpPr>
            <a:spLocks noChangeShapeType="1"/>
          </p:cNvSpPr>
          <p:nvPr/>
        </p:nvSpPr>
        <p:spPr bwMode="auto">
          <a:xfrm flipH="1">
            <a:off x="6670675" y="41751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69" name="Line 33"/>
          <p:cNvSpPr>
            <a:spLocks noChangeShapeType="1"/>
          </p:cNvSpPr>
          <p:nvPr/>
        </p:nvSpPr>
        <p:spPr bwMode="auto">
          <a:xfrm>
            <a:off x="8039100" y="112395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0" name="Line 36"/>
          <p:cNvSpPr>
            <a:spLocks noChangeShapeType="1"/>
          </p:cNvSpPr>
          <p:nvPr/>
        </p:nvSpPr>
        <p:spPr bwMode="auto">
          <a:xfrm>
            <a:off x="8099425" y="214312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1" name="Line 37"/>
          <p:cNvSpPr>
            <a:spLocks noChangeShapeType="1"/>
          </p:cNvSpPr>
          <p:nvPr/>
        </p:nvSpPr>
        <p:spPr bwMode="auto">
          <a:xfrm>
            <a:off x="8112125" y="335597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2" name="Line 38"/>
          <p:cNvSpPr>
            <a:spLocks noChangeShapeType="1"/>
          </p:cNvSpPr>
          <p:nvPr/>
        </p:nvSpPr>
        <p:spPr bwMode="auto">
          <a:xfrm>
            <a:off x="8123238" y="5122863"/>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3" name="Line 42"/>
          <p:cNvSpPr>
            <a:spLocks noChangeShapeType="1"/>
          </p:cNvSpPr>
          <p:nvPr/>
        </p:nvSpPr>
        <p:spPr bwMode="auto">
          <a:xfrm flipH="1">
            <a:off x="5622925" y="147955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4" name="Line 43"/>
          <p:cNvSpPr>
            <a:spLocks noChangeShapeType="1"/>
          </p:cNvSpPr>
          <p:nvPr/>
        </p:nvSpPr>
        <p:spPr bwMode="auto">
          <a:xfrm flipH="1">
            <a:off x="3695700" y="1490663"/>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5" name="Line 44"/>
          <p:cNvSpPr>
            <a:spLocks noChangeShapeType="1"/>
          </p:cNvSpPr>
          <p:nvPr/>
        </p:nvSpPr>
        <p:spPr bwMode="auto">
          <a:xfrm flipH="1">
            <a:off x="1539875" y="1560513"/>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6" name="Line 46"/>
          <p:cNvSpPr>
            <a:spLocks noChangeShapeType="1"/>
          </p:cNvSpPr>
          <p:nvPr/>
        </p:nvSpPr>
        <p:spPr bwMode="auto">
          <a:xfrm>
            <a:off x="2627313" y="171608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7" name="Line 47"/>
          <p:cNvSpPr>
            <a:spLocks noChangeShapeType="1"/>
          </p:cNvSpPr>
          <p:nvPr/>
        </p:nvSpPr>
        <p:spPr bwMode="auto">
          <a:xfrm flipH="1">
            <a:off x="2171700" y="1520825"/>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8" name="Line 48"/>
          <p:cNvSpPr>
            <a:spLocks noChangeShapeType="1"/>
          </p:cNvSpPr>
          <p:nvPr/>
        </p:nvSpPr>
        <p:spPr bwMode="auto">
          <a:xfrm flipH="1">
            <a:off x="7081838" y="150336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9" name="Line 49"/>
          <p:cNvSpPr>
            <a:spLocks noChangeShapeType="1"/>
          </p:cNvSpPr>
          <p:nvPr/>
        </p:nvSpPr>
        <p:spPr bwMode="auto">
          <a:xfrm flipH="1" flipV="1">
            <a:off x="6227763" y="2474913"/>
            <a:ext cx="369887" cy="125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0" name="Line 50"/>
          <p:cNvSpPr>
            <a:spLocks noChangeShapeType="1"/>
          </p:cNvSpPr>
          <p:nvPr/>
        </p:nvSpPr>
        <p:spPr bwMode="auto">
          <a:xfrm flipH="1">
            <a:off x="6227763" y="2709863"/>
            <a:ext cx="381000" cy="117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1" name="Line 51"/>
          <p:cNvSpPr>
            <a:spLocks noChangeShapeType="1"/>
          </p:cNvSpPr>
          <p:nvPr/>
        </p:nvSpPr>
        <p:spPr bwMode="auto">
          <a:xfrm flipH="1">
            <a:off x="5889625" y="560705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2" name="Line 53"/>
          <p:cNvSpPr>
            <a:spLocks noChangeShapeType="1"/>
          </p:cNvSpPr>
          <p:nvPr/>
        </p:nvSpPr>
        <p:spPr bwMode="auto">
          <a:xfrm flipH="1">
            <a:off x="7132638" y="263683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3" name="Line 55"/>
          <p:cNvSpPr>
            <a:spLocks noChangeShapeType="1"/>
          </p:cNvSpPr>
          <p:nvPr/>
        </p:nvSpPr>
        <p:spPr bwMode="auto">
          <a:xfrm flipH="1">
            <a:off x="7011988" y="4164013"/>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4" name="Line 56"/>
          <p:cNvSpPr>
            <a:spLocks noChangeShapeType="1"/>
          </p:cNvSpPr>
          <p:nvPr/>
        </p:nvSpPr>
        <p:spPr bwMode="auto">
          <a:xfrm flipH="1">
            <a:off x="6670675" y="5589588"/>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4" name="Rectangle 11"/>
          <p:cNvSpPr>
            <a:spLocks noChangeArrowheads="1"/>
          </p:cNvSpPr>
          <p:nvPr/>
        </p:nvSpPr>
        <p:spPr bwMode="auto">
          <a:xfrm>
            <a:off x="2830513" y="227013"/>
            <a:ext cx="1752600"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تریاژ ثانویه</a:t>
            </a:r>
            <a:endParaRPr lang="en-US" sz="1600" dirty="0">
              <a:solidFill>
                <a:srgbClr val="000066"/>
              </a:solidFill>
              <a:cs typeface="B Titr" pitchFamily="2" charset="-78"/>
            </a:endParaRPr>
          </a:p>
        </p:txBody>
      </p:sp>
      <p:sp>
        <p:nvSpPr>
          <p:cNvPr id="57386" name="Line 49"/>
          <p:cNvSpPr>
            <a:spLocks noChangeShapeType="1"/>
          </p:cNvSpPr>
          <p:nvPr/>
        </p:nvSpPr>
        <p:spPr bwMode="auto">
          <a:xfrm flipH="1">
            <a:off x="4751388" y="40005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7" name="Oval 10"/>
          <p:cNvSpPr>
            <a:spLocks noChangeArrowheads="1"/>
          </p:cNvSpPr>
          <p:nvPr/>
        </p:nvSpPr>
        <p:spPr bwMode="auto">
          <a:xfrm>
            <a:off x="2449513" y="1898650"/>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cxnSp>
        <p:nvCxnSpPr>
          <p:cNvPr id="57388" name="Straight Arrow Connector 2"/>
          <p:cNvCxnSpPr>
            <a:cxnSpLocks noChangeShapeType="1"/>
          </p:cNvCxnSpPr>
          <p:nvPr/>
        </p:nvCxnSpPr>
        <p:spPr bwMode="auto">
          <a:xfrm>
            <a:off x="2640013" y="2322513"/>
            <a:ext cx="0" cy="45720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0" name="Rectangle 7"/>
          <p:cNvSpPr>
            <a:spLocks noChangeArrowheads="1"/>
          </p:cNvSpPr>
          <p:nvPr/>
        </p:nvSpPr>
        <p:spPr bwMode="auto">
          <a:xfrm>
            <a:off x="584200" y="1366838"/>
            <a:ext cx="914400"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050" dirty="0">
                <a:solidFill>
                  <a:srgbClr val="000066"/>
                </a:solidFill>
                <a:cs typeface="B Titr" pitchFamily="2" charset="-78"/>
              </a:rPr>
              <a:t>کنترل  نبض محیطی</a:t>
            </a:r>
            <a:endParaRPr lang="en-US" sz="1050" dirty="0">
              <a:solidFill>
                <a:srgbClr val="000066"/>
              </a:solidFill>
              <a:cs typeface="B Titr" pitchFamily="2" charset="-78"/>
            </a:endParaRPr>
          </a:p>
        </p:txBody>
      </p:sp>
      <p:sp>
        <p:nvSpPr>
          <p:cNvPr id="57390" name="Oval 13"/>
          <p:cNvSpPr>
            <a:spLocks noChangeArrowheads="1"/>
          </p:cNvSpPr>
          <p:nvPr/>
        </p:nvSpPr>
        <p:spPr bwMode="auto">
          <a:xfrm>
            <a:off x="50800" y="1412875"/>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خیر</a:t>
            </a:r>
            <a:endParaRPr lang="en-US" altLang="en-US" sz="1800" smtClean="0">
              <a:solidFill>
                <a:srgbClr val="000099"/>
              </a:solidFill>
              <a:cs typeface="B Titr" pitchFamily="2" charset="-78"/>
            </a:endParaRPr>
          </a:p>
        </p:txBody>
      </p:sp>
      <p:cxnSp>
        <p:nvCxnSpPr>
          <p:cNvPr id="57391" name="Straight Arrow Connector 61"/>
          <p:cNvCxnSpPr>
            <a:cxnSpLocks noChangeShapeType="1"/>
          </p:cNvCxnSpPr>
          <p:nvPr/>
        </p:nvCxnSpPr>
        <p:spPr bwMode="auto">
          <a:xfrm>
            <a:off x="241300" y="1854200"/>
            <a:ext cx="0" cy="811213"/>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57392" name="Oval 10"/>
          <p:cNvSpPr>
            <a:spLocks noChangeArrowheads="1"/>
          </p:cNvSpPr>
          <p:nvPr/>
        </p:nvSpPr>
        <p:spPr bwMode="auto">
          <a:xfrm>
            <a:off x="666750" y="1976438"/>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cxnSp>
        <p:nvCxnSpPr>
          <p:cNvPr id="57393" name="Straight Arrow Connector 64"/>
          <p:cNvCxnSpPr>
            <a:cxnSpLocks noChangeShapeType="1"/>
          </p:cNvCxnSpPr>
          <p:nvPr/>
        </p:nvCxnSpPr>
        <p:spPr bwMode="auto">
          <a:xfrm flipH="1">
            <a:off x="558800" y="2873375"/>
            <a:ext cx="615950" cy="68263"/>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8" name="Rectangle 16"/>
          <p:cNvSpPr>
            <a:spLocks noChangeArrowheads="1"/>
          </p:cNvSpPr>
          <p:nvPr/>
        </p:nvSpPr>
        <p:spPr bwMode="auto">
          <a:xfrm>
            <a:off x="5253038" y="2219325"/>
            <a:ext cx="884237" cy="39211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کمتراز 15  </a:t>
            </a:r>
            <a:endParaRPr lang="en-US" sz="1600" dirty="0">
              <a:solidFill>
                <a:srgbClr val="000066"/>
              </a:solidFill>
              <a:cs typeface="B Titr" pitchFamily="2" charset="-78"/>
            </a:endParaRPr>
          </a:p>
        </p:txBody>
      </p:sp>
      <p:sp>
        <p:nvSpPr>
          <p:cNvPr id="69" name="Rectangle 16"/>
          <p:cNvSpPr>
            <a:spLocks noChangeArrowheads="1"/>
          </p:cNvSpPr>
          <p:nvPr/>
        </p:nvSpPr>
        <p:spPr bwMode="auto">
          <a:xfrm>
            <a:off x="4676775" y="2676525"/>
            <a:ext cx="1462088" cy="39211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400" dirty="0">
                <a:solidFill>
                  <a:srgbClr val="000066"/>
                </a:solidFill>
                <a:cs typeface="B Titr" pitchFamily="2" charset="-78"/>
              </a:rPr>
              <a:t>بیشتراز 45 یا نامنظم </a:t>
            </a:r>
            <a:endParaRPr lang="en-US" sz="1400" dirty="0">
              <a:solidFill>
                <a:srgbClr val="000066"/>
              </a:solidFill>
              <a:cs typeface="B Titr" pitchFamily="2" charset="-78"/>
            </a:endParaRPr>
          </a:p>
        </p:txBody>
      </p:sp>
      <p:sp>
        <p:nvSpPr>
          <p:cNvPr id="57396" name="Oval 19"/>
          <p:cNvSpPr>
            <a:spLocks noChangeArrowheads="1"/>
          </p:cNvSpPr>
          <p:nvPr/>
        </p:nvSpPr>
        <p:spPr bwMode="auto">
          <a:xfrm>
            <a:off x="3924300" y="2689225"/>
            <a:ext cx="373063"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397" name="Oval 19"/>
          <p:cNvSpPr>
            <a:spLocks noChangeArrowheads="1"/>
          </p:cNvSpPr>
          <p:nvPr/>
        </p:nvSpPr>
        <p:spPr bwMode="auto">
          <a:xfrm>
            <a:off x="2449513" y="2822575"/>
            <a:ext cx="373062"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72" name="Rectangle 11"/>
          <p:cNvSpPr>
            <a:spLocks noChangeArrowheads="1"/>
          </p:cNvSpPr>
          <p:nvPr/>
        </p:nvSpPr>
        <p:spPr bwMode="auto">
          <a:xfrm>
            <a:off x="609600" y="2398713"/>
            <a:ext cx="1130300"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5 تنفس بدهید</a:t>
            </a:r>
            <a:endParaRPr lang="en-US" sz="1600" dirty="0">
              <a:solidFill>
                <a:srgbClr val="000066"/>
              </a:solidFill>
              <a:cs typeface="B Titr" pitchFamily="2" charset="-78"/>
            </a:endParaRPr>
          </a:p>
        </p:txBody>
      </p:sp>
      <p:sp>
        <p:nvSpPr>
          <p:cNvPr id="57399" name="Oval 13"/>
          <p:cNvSpPr>
            <a:spLocks noChangeArrowheads="1"/>
          </p:cNvSpPr>
          <p:nvPr/>
        </p:nvSpPr>
        <p:spPr bwMode="auto">
          <a:xfrm>
            <a:off x="58738" y="2724150"/>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آپنه</a:t>
            </a:r>
            <a:endParaRPr lang="en-US" altLang="en-US" sz="1800" smtClean="0">
              <a:solidFill>
                <a:srgbClr val="000099"/>
              </a:solidFill>
              <a:cs typeface="B Titr" pitchFamily="2" charset="-78"/>
            </a:endParaRPr>
          </a:p>
        </p:txBody>
      </p:sp>
      <p:sp>
        <p:nvSpPr>
          <p:cNvPr id="57400" name="Line 37"/>
          <p:cNvSpPr>
            <a:spLocks noChangeShapeType="1"/>
          </p:cNvSpPr>
          <p:nvPr/>
        </p:nvSpPr>
        <p:spPr bwMode="auto">
          <a:xfrm>
            <a:off x="238125" y="317817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401" name="Oval 13"/>
          <p:cNvSpPr>
            <a:spLocks noChangeArrowheads="1"/>
          </p:cNvSpPr>
          <p:nvPr/>
        </p:nvSpPr>
        <p:spPr bwMode="auto">
          <a:xfrm>
            <a:off x="995363" y="3406775"/>
            <a:ext cx="1011237" cy="4826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400" smtClean="0">
                <a:solidFill>
                  <a:srgbClr val="000099"/>
                </a:solidFill>
                <a:cs typeface="B Titr" pitchFamily="2" charset="-78"/>
              </a:rPr>
              <a:t>تنفس برگشت</a:t>
            </a:r>
            <a:endParaRPr lang="en-US" altLang="en-US" sz="1400" smtClean="0">
              <a:solidFill>
                <a:srgbClr val="000099"/>
              </a:solidFill>
              <a:cs typeface="B Titr" pitchFamily="2" charset="-78"/>
            </a:endParaRPr>
          </a:p>
        </p:txBody>
      </p:sp>
      <p:cxnSp>
        <p:nvCxnSpPr>
          <p:cNvPr id="57402" name="Straight Arrow Connector 80"/>
          <p:cNvCxnSpPr>
            <a:cxnSpLocks noChangeShapeType="1"/>
          </p:cNvCxnSpPr>
          <p:nvPr/>
        </p:nvCxnSpPr>
        <p:spPr bwMode="auto">
          <a:xfrm>
            <a:off x="1498600" y="2878138"/>
            <a:ext cx="0" cy="45720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57403" name="Oval 19"/>
          <p:cNvSpPr>
            <a:spLocks noChangeArrowheads="1"/>
          </p:cNvSpPr>
          <p:nvPr/>
        </p:nvSpPr>
        <p:spPr bwMode="auto">
          <a:xfrm>
            <a:off x="1346200" y="4246563"/>
            <a:ext cx="374650"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404" name="Line 37"/>
          <p:cNvSpPr>
            <a:spLocks noChangeShapeType="1"/>
          </p:cNvSpPr>
          <p:nvPr/>
        </p:nvSpPr>
        <p:spPr bwMode="auto">
          <a:xfrm>
            <a:off x="1533525" y="393541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405" name="Oval 19"/>
          <p:cNvSpPr>
            <a:spLocks noChangeArrowheads="1"/>
          </p:cNvSpPr>
          <p:nvPr/>
        </p:nvSpPr>
        <p:spPr bwMode="auto">
          <a:xfrm>
            <a:off x="5565775" y="3998913"/>
            <a:ext cx="374650"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406" name="Line 51"/>
          <p:cNvSpPr>
            <a:spLocks noChangeShapeType="1"/>
          </p:cNvSpPr>
          <p:nvPr/>
        </p:nvSpPr>
        <p:spPr bwMode="auto">
          <a:xfrm flipH="1">
            <a:off x="6067425" y="4164013"/>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407" name="Oval 19"/>
          <p:cNvSpPr>
            <a:spLocks noChangeArrowheads="1"/>
          </p:cNvSpPr>
          <p:nvPr/>
        </p:nvSpPr>
        <p:spPr bwMode="auto">
          <a:xfrm>
            <a:off x="7951788" y="6540500"/>
            <a:ext cx="374650" cy="3048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408" name="Line 37"/>
          <p:cNvSpPr>
            <a:spLocks noChangeShapeType="1"/>
          </p:cNvSpPr>
          <p:nvPr/>
        </p:nvSpPr>
        <p:spPr bwMode="auto">
          <a:xfrm>
            <a:off x="8134350" y="629126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409" name="Oval 19"/>
          <p:cNvSpPr>
            <a:spLocks noChangeArrowheads="1"/>
          </p:cNvSpPr>
          <p:nvPr/>
        </p:nvSpPr>
        <p:spPr bwMode="auto">
          <a:xfrm>
            <a:off x="5422900" y="5453063"/>
            <a:ext cx="373063"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410" name="Line 51"/>
          <p:cNvSpPr>
            <a:spLocks noChangeShapeType="1"/>
          </p:cNvSpPr>
          <p:nvPr/>
        </p:nvSpPr>
        <p:spPr bwMode="auto">
          <a:xfrm flipH="1">
            <a:off x="4933950" y="2405063"/>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411" name="Line 51"/>
          <p:cNvSpPr>
            <a:spLocks noChangeShapeType="1"/>
          </p:cNvSpPr>
          <p:nvPr/>
        </p:nvSpPr>
        <p:spPr bwMode="auto">
          <a:xfrm flipH="1">
            <a:off x="4371975" y="285432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Tree>
    <p:extLst>
      <p:ext uri="{BB962C8B-B14F-4D97-AF65-F5344CB8AC3E}">
        <p14:creationId xmlns:p14="http://schemas.microsoft.com/office/powerpoint/2010/main" val="193669573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ChangeArrowheads="1"/>
          </p:cNvSpPr>
          <p:nvPr/>
        </p:nvSpPr>
        <p:spPr bwMode="auto">
          <a:xfrm>
            <a:off x="6899275" y="188913"/>
            <a:ext cx="2057400" cy="4572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آیا کودک راه می رود؟</a:t>
            </a:r>
            <a:endParaRPr lang="en-US" sz="1600" dirty="0">
              <a:solidFill>
                <a:srgbClr val="000066"/>
              </a:solidFill>
              <a:cs typeface="B Titr" pitchFamily="2" charset="-78"/>
            </a:endParaRPr>
          </a:p>
        </p:txBody>
      </p:sp>
      <p:sp>
        <p:nvSpPr>
          <p:cNvPr id="57347" name="Oval 5"/>
          <p:cNvSpPr>
            <a:spLocks noChangeArrowheads="1"/>
          </p:cNvSpPr>
          <p:nvPr/>
        </p:nvSpPr>
        <p:spPr bwMode="auto">
          <a:xfrm>
            <a:off x="5253038" y="147638"/>
            <a:ext cx="598487" cy="495300"/>
          </a:xfrm>
          <a:prstGeom prst="ellipse">
            <a:avLst/>
          </a:prstGeom>
          <a:solidFill>
            <a:srgbClr val="00B05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348" name="Oval 6"/>
          <p:cNvSpPr>
            <a:spLocks noChangeArrowheads="1"/>
          </p:cNvSpPr>
          <p:nvPr/>
        </p:nvSpPr>
        <p:spPr bwMode="auto">
          <a:xfrm>
            <a:off x="7861300" y="692150"/>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66FF"/>
                </a:solidFill>
                <a:cs typeface="B Titr" pitchFamily="2" charset="-78"/>
              </a:rPr>
              <a:t>خیر</a:t>
            </a:r>
            <a:endParaRPr lang="en-US" altLang="en-US" sz="1800" smtClean="0">
              <a:solidFill>
                <a:srgbClr val="0066FF"/>
              </a:solidFill>
              <a:cs typeface="B Titr" pitchFamily="2" charset="-78"/>
            </a:endParaRPr>
          </a:p>
        </p:txBody>
      </p:sp>
      <p:sp>
        <p:nvSpPr>
          <p:cNvPr id="88071" name="Rectangle 7"/>
          <p:cNvSpPr>
            <a:spLocks noChangeArrowheads="1"/>
          </p:cNvSpPr>
          <p:nvPr/>
        </p:nvSpPr>
        <p:spPr bwMode="auto">
          <a:xfrm>
            <a:off x="7386638" y="1331913"/>
            <a:ext cx="1493837"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a:solidFill>
                  <a:srgbClr val="000066"/>
                </a:solidFill>
                <a:cs typeface="B Titr" pitchFamily="2" charset="-78"/>
              </a:rPr>
              <a:t>آیا نفس می کشد؟</a:t>
            </a:r>
            <a:endParaRPr lang="en-US" sz="1600">
              <a:solidFill>
                <a:srgbClr val="000066"/>
              </a:solidFill>
              <a:cs typeface="B Titr" pitchFamily="2" charset="-78"/>
            </a:endParaRPr>
          </a:p>
        </p:txBody>
      </p:sp>
      <p:sp>
        <p:nvSpPr>
          <p:cNvPr id="57350" name="Oval 9"/>
          <p:cNvSpPr>
            <a:spLocks noChangeArrowheads="1"/>
          </p:cNvSpPr>
          <p:nvPr/>
        </p:nvSpPr>
        <p:spPr bwMode="auto">
          <a:xfrm>
            <a:off x="5851525" y="1027113"/>
            <a:ext cx="1187450" cy="9906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200" smtClean="0">
                <a:solidFill>
                  <a:srgbClr val="000099"/>
                </a:solidFill>
                <a:cs typeface="B Titr" pitchFamily="2" charset="-78"/>
              </a:rPr>
              <a:t>خیریا خیلی نامنظم</a:t>
            </a:r>
            <a:endParaRPr lang="en-US" altLang="en-US" sz="1200" smtClean="0">
              <a:solidFill>
                <a:srgbClr val="000099"/>
              </a:solidFill>
              <a:cs typeface="B Titr" pitchFamily="2" charset="-78"/>
            </a:endParaRPr>
          </a:p>
        </p:txBody>
      </p:sp>
      <p:sp>
        <p:nvSpPr>
          <p:cNvPr id="57351" name="Oval 10"/>
          <p:cNvSpPr>
            <a:spLocks noChangeArrowheads="1"/>
          </p:cNvSpPr>
          <p:nvPr/>
        </p:nvSpPr>
        <p:spPr bwMode="auto">
          <a:xfrm>
            <a:off x="7869238" y="1749425"/>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sp>
        <p:nvSpPr>
          <p:cNvPr id="88075" name="Rectangle 11"/>
          <p:cNvSpPr>
            <a:spLocks noChangeArrowheads="1"/>
          </p:cNvSpPr>
          <p:nvPr/>
        </p:nvSpPr>
        <p:spPr bwMode="auto">
          <a:xfrm>
            <a:off x="3800475" y="1289050"/>
            <a:ext cx="1752600"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باز کردن راه هوایی</a:t>
            </a:r>
            <a:endParaRPr lang="en-US" sz="1600" dirty="0">
              <a:solidFill>
                <a:srgbClr val="000066"/>
              </a:solidFill>
              <a:cs typeface="B Titr" pitchFamily="2" charset="-78"/>
            </a:endParaRPr>
          </a:p>
        </p:txBody>
      </p:sp>
      <p:sp>
        <p:nvSpPr>
          <p:cNvPr id="88076" name="Rectangle 12"/>
          <p:cNvSpPr>
            <a:spLocks noChangeArrowheads="1"/>
          </p:cNvSpPr>
          <p:nvPr/>
        </p:nvSpPr>
        <p:spPr bwMode="auto">
          <a:xfrm>
            <a:off x="2312988" y="1289050"/>
            <a:ext cx="1322387"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 تنفس برقرارشد؟</a:t>
            </a:r>
            <a:endParaRPr lang="en-US" sz="1600" dirty="0">
              <a:solidFill>
                <a:srgbClr val="000066"/>
              </a:solidFill>
              <a:cs typeface="B Titr" pitchFamily="2" charset="-78"/>
            </a:endParaRPr>
          </a:p>
        </p:txBody>
      </p:sp>
      <p:sp>
        <p:nvSpPr>
          <p:cNvPr id="57354" name="Oval 13"/>
          <p:cNvSpPr>
            <a:spLocks noChangeArrowheads="1"/>
          </p:cNvSpPr>
          <p:nvPr/>
        </p:nvSpPr>
        <p:spPr bwMode="auto">
          <a:xfrm>
            <a:off x="1763713" y="1336675"/>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خیر</a:t>
            </a:r>
            <a:endParaRPr lang="en-US" altLang="en-US" sz="1800" smtClean="0">
              <a:solidFill>
                <a:srgbClr val="000099"/>
              </a:solidFill>
              <a:cs typeface="B Titr" pitchFamily="2" charset="-78"/>
            </a:endParaRPr>
          </a:p>
        </p:txBody>
      </p:sp>
      <p:sp>
        <p:nvSpPr>
          <p:cNvPr id="57355" name="Oval 15"/>
          <p:cNvSpPr>
            <a:spLocks noChangeArrowheads="1"/>
          </p:cNvSpPr>
          <p:nvPr/>
        </p:nvSpPr>
        <p:spPr bwMode="auto">
          <a:xfrm>
            <a:off x="-76200" y="3471863"/>
            <a:ext cx="635000" cy="5334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FFFFFF"/>
                </a:solidFill>
                <a:cs typeface="B Titr" pitchFamily="2" charset="-78"/>
              </a:rPr>
              <a:t> سیاه</a:t>
            </a:r>
            <a:endParaRPr lang="en-US" altLang="en-US" sz="1800" smtClean="0">
              <a:solidFill>
                <a:srgbClr val="FFFFFF"/>
              </a:solidFill>
              <a:cs typeface="B Titr" pitchFamily="2" charset="-78"/>
            </a:endParaRPr>
          </a:p>
        </p:txBody>
      </p:sp>
      <p:sp>
        <p:nvSpPr>
          <p:cNvPr id="88080" name="Rectangle 16"/>
          <p:cNvSpPr>
            <a:spLocks noChangeArrowheads="1"/>
          </p:cNvSpPr>
          <p:nvPr/>
        </p:nvSpPr>
        <p:spPr bwMode="auto">
          <a:xfrm>
            <a:off x="7437438" y="2344738"/>
            <a:ext cx="1584325" cy="5334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بین 15 تا 45 هست ؟ </a:t>
            </a:r>
            <a:endParaRPr lang="en-US" sz="1600" dirty="0">
              <a:solidFill>
                <a:srgbClr val="000066"/>
              </a:solidFill>
              <a:cs typeface="B Titr" pitchFamily="2" charset="-78"/>
            </a:endParaRPr>
          </a:p>
        </p:txBody>
      </p:sp>
      <p:sp>
        <p:nvSpPr>
          <p:cNvPr id="57357" name="Oval 17"/>
          <p:cNvSpPr>
            <a:spLocks noChangeArrowheads="1"/>
          </p:cNvSpPr>
          <p:nvPr/>
        </p:nvSpPr>
        <p:spPr bwMode="auto">
          <a:xfrm>
            <a:off x="7897813" y="2941638"/>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sp>
        <p:nvSpPr>
          <p:cNvPr id="57358" name="Oval 18"/>
          <p:cNvSpPr>
            <a:spLocks noChangeArrowheads="1"/>
          </p:cNvSpPr>
          <p:nvPr/>
        </p:nvSpPr>
        <p:spPr bwMode="auto">
          <a:xfrm>
            <a:off x="6670675" y="2446338"/>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خیر</a:t>
            </a:r>
            <a:endParaRPr lang="en-US" altLang="en-US" sz="1800" smtClean="0">
              <a:solidFill>
                <a:srgbClr val="000099"/>
              </a:solidFill>
              <a:cs typeface="B Titr" pitchFamily="2" charset="-78"/>
            </a:endParaRPr>
          </a:p>
        </p:txBody>
      </p:sp>
      <p:sp>
        <p:nvSpPr>
          <p:cNvPr id="57359" name="Oval 19"/>
          <p:cNvSpPr>
            <a:spLocks noChangeArrowheads="1"/>
          </p:cNvSpPr>
          <p:nvPr/>
        </p:nvSpPr>
        <p:spPr bwMode="auto">
          <a:xfrm>
            <a:off x="4500563" y="2259013"/>
            <a:ext cx="373062"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88084" name="Rectangle 20"/>
          <p:cNvSpPr>
            <a:spLocks noChangeArrowheads="1"/>
          </p:cNvSpPr>
          <p:nvPr/>
        </p:nvSpPr>
        <p:spPr bwMode="auto">
          <a:xfrm>
            <a:off x="7285038" y="3694113"/>
            <a:ext cx="1736725" cy="9144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500" dirty="0">
                <a:solidFill>
                  <a:srgbClr val="000066"/>
                </a:solidFill>
                <a:cs typeface="B Titr" pitchFamily="2" charset="-78"/>
              </a:rPr>
              <a:t>نبض محیطی جود دارد؟</a:t>
            </a:r>
          </a:p>
        </p:txBody>
      </p:sp>
      <p:sp>
        <p:nvSpPr>
          <p:cNvPr id="57361" name="Oval 21"/>
          <p:cNvSpPr>
            <a:spLocks noChangeArrowheads="1"/>
          </p:cNvSpPr>
          <p:nvPr/>
        </p:nvSpPr>
        <p:spPr bwMode="auto">
          <a:xfrm>
            <a:off x="6567488" y="3973513"/>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خیر</a:t>
            </a:r>
            <a:endParaRPr lang="en-US" altLang="en-US" sz="1800" smtClean="0">
              <a:solidFill>
                <a:srgbClr val="000099"/>
              </a:solidFill>
              <a:cs typeface="B Titr" pitchFamily="2" charset="-78"/>
            </a:endParaRPr>
          </a:p>
        </p:txBody>
      </p:sp>
      <p:sp>
        <p:nvSpPr>
          <p:cNvPr id="57362" name="Oval 22"/>
          <p:cNvSpPr>
            <a:spLocks noChangeArrowheads="1"/>
          </p:cNvSpPr>
          <p:nvPr/>
        </p:nvSpPr>
        <p:spPr bwMode="auto">
          <a:xfrm>
            <a:off x="7920038" y="4724400"/>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sp>
        <p:nvSpPr>
          <p:cNvPr id="88088" name="Rectangle 24"/>
          <p:cNvSpPr>
            <a:spLocks noChangeArrowheads="1"/>
          </p:cNvSpPr>
          <p:nvPr/>
        </p:nvSpPr>
        <p:spPr bwMode="auto">
          <a:xfrm>
            <a:off x="7207250" y="5294313"/>
            <a:ext cx="1828800" cy="6096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a:solidFill>
                  <a:srgbClr val="000066"/>
                </a:solidFill>
                <a:cs typeface="B Titr" pitchFamily="2" charset="-78"/>
              </a:rPr>
              <a:t>آیا از دستورات شما </a:t>
            </a:r>
          </a:p>
          <a:p>
            <a:pPr algn="ctr" rtl="1" fontAlgn="base">
              <a:spcBef>
                <a:spcPct val="0"/>
              </a:spcBef>
              <a:spcAft>
                <a:spcPct val="0"/>
              </a:spcAft>
              <a:defRPr/>
            </a:pPr>
            <a:r>
              <a:rPr lang="fa-IR" sz="1600">
                <a:solidFill>
                  <a:srgbClr val="000066"/>
                </a:solidFill>
                <a:cs typeface="B Titr" pitchFamily="2" charset="-78"/>
              </a:rPr>
              <a:t>اطاعت می کند؟</a:t>
            </a:r>
            <a:endParaRPr lang="en-US" sz="1600">
              <a:solidFill>
                <a:srgbClr val="000066"/>
              </a:solidFill>
              <a:cs typeface="B Titr" pitchFamily="2" charset="-78"/>
            </a:endParaRPr>
          </a:p>
        </p:txBody>
      </p:sp>
      <p:sp>
        <p:nvSpPr>
          <p:cNvPr id="57364" name="Oval 25"/>
          <p:cNvSpPr>
            <a:spLocks noChangeArrowheads="1"/>
          </p:cNvSpPr>
          <p:nvPr/>
        </p:nvSpPr>
        <p:spPr bwMode="auto">
          <a:xfrm>
            <a:off x="6227763" y="5400675"/>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خیر</a:t>
            </a:r>
            <a:endParaRPr lang="en-US" altLang="en-US" sz="1800" smtClean="0">
              <a:solidFill>
                <a:srgbClr val="000099"/>
              </a:solidFill>
              <a:cs typeface="B Titr" pitchFamily="2" charset="-78"/>
            </a:endParaRPr>
          </a:p>
        </p:txBody>
      </p:sp>
      <p:sp>
        <p:nvSpPr>
          <p:cNvPr id="57365" name="Oval 26"/>
          <p:cNvSpPr>
            <a:spLocks noChangeArrowheads="1"/>
          </p:cNvSpPr>
          <p:nvPr/>
        </p:nvSpPr>
        <p:spPr bwMode="auto">
          <a:xfrm>
            <a:off x="7939088" y="5910263"/>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sp>
        <p:nvSpPr>
          <p:cNvPr id="57366" name="Oval 29"/>
          <p:cNvSpPr>
            <a:spLocks noChangeArrowheads="1"/>
          </p:cNvSpPr>
          <p:nvPr/>
        </p:nvSpPr>
        <p:spPr bwMode="auto">
          <a:xfrm>
            <a:off x="6289675" y="265113"/>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sp>
        <p:nvSpPr>
          <p:cNvPr id="57367" name="Line 30"/>
          <p:cNvSpPr>
            <a:spLocks noChangeShapeType="1"/>
          </p:cNvSpPr>
          <p:nvPr/>
        </p:nvSpPr>
        <p:spPr bwMode="auto">
          <a:xfrm flipH="1">
            <a:off x="5851525" y="395288"/>
            <a:ext cx="530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68" name="Line 31"/>
          <p:cNvSpPr>
            <a:spLocks noChangeShapeType="1"/>
          </p:cNvSpPr>
          <p:nvPr/>
        </p:nvSpPr>
        <p:spPr bwMode="auto">
          <a:xfrm flipH="1">
            <a:off x="6670675" y="41751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69" name="Line 33"/>
          <p:cNvSpPr>
            <a:spLocks noChangeShapeType="1"/>
          </p:cNvSpPr>
          <p:nvPr/>
        </p:nvSpPr>
        <p:spPr bwMode="auto">
          <a:xfrm>
            <a:off x="8039100" y="112395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0" name="Line 36"/>
          <p:cNvSpPr>
            <a:spLocks noChangeShapeType="1"/>
          </p:cNvSpPr>
          <p:nvPr/>
        </p:nvSpPr>
        <p:spPr bwMode="auto">
          <a:xfrm>
            <a:off x="8099425" y="214312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1" name="Line 37"/>
          <p:cNvSpPr>
            <a:spLocks noChangeShapeType="1"/>
          </p:cNvSpPr>
          <p:nvPr/>
        </p:nvSpPr>
        <p:spPr bwMode="auto">
          <a:xfrm>
            <a:off x="8112125" y="335597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2" name="Line 38"/>
          <p:cNvSpPr>
            <a:spLocks noChangeShapeType="1"/>
          </p:cNvSpPr>
          <p:nvPr/>
        </p:nvSpPr>
        <p:spPr bwMode="auto">
          <a:xfrm>
            <a:off x="8123238" y="5122863"/>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3" name="Line 42"/>
          <p:cNvSpPr>
            <a:spLocks noChangeShapeType="1"/>
          </p:cNvSpPr>
          <p:nvPr/>
        </p:nvSpPr>
        <p:spPr bwMode="auto">
          <a:xfrm flipH="1">
            <a:off x="5622925" y="147955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4" name="Line 43"/>
          <p:cNvSpPr>
            <a:spLocks noChangeShapeType="1"/>
          </p:cNvSpPr>
          <p:nvPr/>
        </p:nvSpPr>
        <p:spPr bwMode="auto">
          <a:xfrm flipH="1">
            <a:off x="3695700" y="1490663"/>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5" name="Line 44"/>
          <p:cNvSpPr>
            <a:spLocks noChangeShapeType="1"/>
          </p:cNvSpPr>
          <p:nvPr/>
        </p:nvSpPr>
        <p:spPr bwMode="auto">
          <a:xfrm flipH="1">
            <a:off x="1539875" y="1560513"/>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6" name="Line 46"/>
          <p:cNvSpPr>
            <a:spLocks noChangeShapeType="1"/>
          </p:cNvSpPr>
          <p:nvPr/>
        </p:nvSpPr>
        <p:spPr bwMode="auto">
          <a:xfrm>
            <a:off x="2627313" y="171608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7" name="Line 47"/>
          <p:cNvSpPr>
            <a:spLocks noChangeShapeType="1"/>
          </p:cNvSpPr>
          <p:nvPr/>
        </p:nvSpPr>
        <p:spPr bwMode="auto">
          <a:xfrm flipH="1">
            <a:off x="2171700" y="1520825"/>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8" name="Line 48"/>
          <p:cNvSpPr>
            <a:spLocks noChangeShapeType="1"/>
          </p:cNvSpPr>
          <p:nvPr/>
        </p:nvSpPr>
        <p:spPr bwMode="auto">
          <a:xfrm flipH="1">
            <a:off x="7081838" y="150336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79" name="Line 49"/>
          <p:cNvSpPr>
            <a:spLocks noChangeShapeType="1"/>
          </p:cNvSpPr>
          <p:nvPr/>
        </p:nvSpPr>
        <p:spPr bwMode="auto">
          <a:xfrm flipH="1" flipV="1">
            <a:off x="6227763" y="2474913"/>
            <a:ext cx="369887" cy="125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0" name="Line 50"/>
          <p:cNvSpPr>
            <a:spLocks noChangeShapeType="1"/>
          </p:cNvSpPr>
          <p:nvPr/>
        </p:nvSpPr>
        <p:spPr bwMode="auto">
          <a:xfrm flipH="1">
            <a:off x="6227763" y="2709863"/>
            <a:ext cx="381000" cy="117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1" name="Line 51"/>
          <p:cNvSpPr>
            <a:spLocks noChangeShapeType="1"/>
          </p:cNvSpPr>
          <p:nvPr/>
        </p:nvSpPr>
        <p:spPr bwMode="auto">
          <a:xfrm flipH="1">
            <a:off x="5889625" y="560705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2" name="Line 53"/>
          <p:cNvSpPr>
            <a:spLocks noChangeShapeType="1"/>
          </p:cNvSpPr>
          <p:nvPr/>
        </p:nvSpPr>
        <p:spPr bwMode="auto">
          <a:xfrm flipH="1">
            <a:off x="7132638" y="263683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3" name="Line 55"/>
          <p:cNvSpPr>
            <a:spLocks noChangeShapeType="1"/>
          </p:cNvSpPr>
          <p:nvPr/>
        </p:nvSpPr>
        <p:spPr bwMode="auto">
          <a:xfrm flipH="1">
            <a:off x="7011988" y="4164013"/>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4" name="Line 56"/>
          <p:cNvSpPr>
            <a:spLocks noChangeShapeType="1"/>
          </p:cNvSpPr>
          <p:nvPr/>
        </p:nvSpPr>
        <p:spPr bwMode="auto">
          <a:xfrm flipH="1">
            <a:off x="6670675" y="5589588"/>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4" name="Rectangle 11"/>
          <p:cNvSpPr>
            <a:spLocks noChangeArrowheads="1"/>
          </p:cNvSpPr>
          <p:nvPr/>
        </p:nvSpPr>
        <p:spPr bwMode="auto">
          <a:xfrm>
            <a:off x="2830513" y="227013"/>
            <a:ext cx="1752600"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تریاژ ثانویه</a:t>
            </a:r>
            <a:endParaRPr lang="en-US" sz="1600" dirty="0">
              <a:solidFill>
                <a:srgbClr val="000066"/>
              </a:solidFill>
              <a:cs typeface="B Titr" pitchFamily="2" charset="-78"/>
            </a:endParaRPr>
          </a:p>
        </p:txBody>
      </p:sp>
      <p:sp>
        <p:nvSpPr>
          <p:cNvPr id="57386" name="Line 49"/>
          <p:cNvSpPr>
            <a:spLocks noChangeShapeType="1"/>
          </p:cNvSpPr>
          <p:nvPr/>
        </p:nvSpPr>
        <p:spPr bwMode="auto">
          <a:xfrm flipH="1">
            <a:off x="4751388" y="40005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387" name="Oval 10"/>
          <p:cNvSpPr>
            <a:spLocks noChangeArrowheads="1"/>
          </p:cNvSpPr>
          <p:nvPr/>
        </p:nvSpPr>
        <p:spPr bwMode="auto">
          <a:xfrm>
            <a:off x="2449513" y="1898650"/>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cxnSp>
        <p:nvCxnSpPr>
          <p:cNvPr id="57388" name="Straight Arrow Connector 2"/>
          <p:cNvCxnSpPr>
            <a:cxnSpLocks noChangeShapeType="1"/>
          </p:cNvCxnSpPr>
          <p:nvPr/>
        </p:nvCxnSpPr>
        <p:spPr bwMode="auto">
          <a:xfrm>
            <a:off x="2640013" y="2322513"/>
            <a:ext cx="0" cy="45720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0" name="Rectangle 7"/>
          <p:cNvSpPr>
            <a:spLocks noChangeArrowheads="1"/>
          </p:cNvSpPr>
          <p:nvPr/>
        </p:nvSpPr>
        <p:spPr bwMode="auto">
          <a:xfrm>
            <a:off x="584200" y="1366838"/>
            <a:ext cx="914400"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050" dirty="0">
                <a:solidFill>
                  <a:srgbClr val="000066"/>
                </a:solidFill>
                <a:cs typeface="B Titr" pitchFamily="2" charset="-78"/>
              </a:rPr>
              <a:t>کنترل  نبض محیطی</a:t>
            </a:r>
            <a:endParaRPr lang="en-US" sz="1050" dirty="0">
              <a:solidFill>
                <a:srgbClr val="000066"/>
              </a:solidFill>
              <a:cs typeface="B Titr" pitchFamily="2" charset="-78"/>
            </a:endParaRPr>
          </a:p>
        </p:txBody>
      </p:sp>
      <p:sp>
        <p:nvSpPr>
          <p:cNvPr id="57390" name="Oval 13"/>
          <p:cNvSpPr>
            <a:spLocks noChangeArrowheads="1"/>
          </p:cNvSpPr>
          <p:nvPr/>
        </p:nvSpPr>
        <p:spPr bwMode="auto">
          <a:xfrm>
            <a:off x="50800" y="1412875"/>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خیر</a:t>
            </a:r>
            <a:endParaRPr lang="en-US" altLang="en-US" sz="1800" smtClean="0">
              <a:solidFill>
                <a:srgbClr val="000099"/>
              </a:solidFill>
              <a:cs typeface="B Titr" pitchFamily="2" charset="-78"/>
            </a:endParaRPr>
          </a:p>
        </p:txBody>
      </p:sp>
      <p:cxnSp>
        <p:nvCxnSpPr>
          <p:cNvPr id="57391" name="Straight Arrow Connector 61"/>
          <p:cNvCxnSpPr>
            <a:cxnSpLocks noChangeShapeType="1"/>
          </p:cNvCxnSpPr>
          <p:nvPr/>
        </p:nvCxnSpPr>
        <p:spPr bwMode="auto">
          <a:xfrm>
            <a:off x="241300" y="1854200"/>
            <a:ext cx="0" cy="811213"/>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57392" name="Oval 10"/>
          <p:cNvSpPr>
            <a:spLocks noChangeArrowheads="1"/>
          </p:cNvSpPr>
          <p:nvPr/>
        </p:nvSpPr>
        <p:spPr bwMode="auto">
          <a:xfrm>
            <a:off x="666750" y="1976438"/>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800000"/>
                </a:solidFill>
                <a:cs typeface="B Titr" pitchFamily="2" charset="-78"/>
              </a:rPr>
              <a:t>بله</a:t>
            </a:r>
            <a:endParaRPr lang="en-US" altLang="en-US" sz="1800" smtClean="0">
              <a:solidFill>
                <a:srgbClr val="800000"/>
              </a:solidFill>
              <a:cs typeface="B Titr" pitchFamily="2" charset="-78"/>
            </a:endParaRPr>
          </a:p>
        </p:txBody>
      </p:sp>
      <p:cxnSp>
        <p:nvCxnSpPr>
          <p:cNvPr id="57393" name="Straight Arrow Connector 64"/>
          <p:cNvCxnSpPr>
            <a:cxnSpLocks noChangeShapeType="1"/>
          </p:cNvCxnSpPr>
          <p:nvPr/>
        </p:nvCxnSpPr>
        <p:spPr bwMode="auto">
          <a:xfrm flipH="1">
            <a:off x="558800" y="2873375"/>
            <a:ext cx="615950" cy="68263"/>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8" name="Rectangle 16"/>
          <p:cNvSpPr>
            <a:spLocks noChangeArrowheads="1"/>
          </p:cNvSpPr>
          <p:nvPr/>
        </p:nvSpPr>
        <p:spPr bwMode="auto">
          <a:xfrm>
            <a:off x="5253038" y="2219325"/>
            <a:ext cx="884237" cy="39211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کمتراز 15  </a:t>
            </a:r>
            <a:endParaRPr lang="en-US" sz="1600" dirty="0">
              <a:solidFill>
                <a:srgbClr val="000066"/>
              </a:solidFill>
              <a:cs typeface="B Titr" pitchFamily="2" charset="-78"/>
            </a:endParaRPr>
          </a:p>
        </p:txBody>
      </p:sp>
      <p:sp>
        <p:nvSpPr>
          <p:cNvPr id="69" name="Rectangle 16"/>
          <p:cNvSpPr>
            <a:spLocks noChangeArrowheads="1"/>
          </p:cNvSpPr>
          <p:nvPr/>
        </p:nvSpPr>
        <p:spPr bwMode="auto">
          <a:xfrm>
            <a:off x="4676775" y="2676525"/>
            <a:ext cx="1462088" cy="39211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400" dirty="0">
                <a:solidFill>
                  <a:srgbClr val="000066"/>
                </a:solidFill>
                <a:cs typeface="B Titr" pitchFamily="2" charset="-78"/>
              </a:rPr>
              <a:t>بیشتراز 45 یا نامنظم </a:t>
            </a:r>
            <a:endParaRPr lang="en-US" sz="1400" dirty="0">
              <a:solidFill>
                <a:srgbClr val="000066"/>
              </a:solidFill>
              <a:cs typeface="B Titr" pitchFamily="2" charset="-78"/>
            </a:endParaRPr>
          </a:p>
        </p:txBody>
      </p:sp>
      <p:sp>
        <p:nvSpPr>
          <p:cNvPr id="57396" name="Oval 19"/>
          <p:cNvSpPr>
            <a:spLocks noChangeArrowheads="1"/>
          </p:cNvSpPr>
          <p:nvPr/>
        </p:nvSpPr>
        <p:spPr bwMode="auto">
          <a:xfrm>
            <a:off x="3924300" y="2689225"/>
            <a:ext cx="373063"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397" name="Oval 19"/>
          <p:cNvSpPr>
            <a:spLocks noChangeArrowheads="1"/>
          </p:cNvSpPr>
          <p:nvPr/>
        </p:nvSpPr>
        <p:spPr bwMode="auto">
          <a:xfrm>
            <a:off x="2449513" y="2822575"/>
            <a:ext cx="373062"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72" name="Rectangle 11"/>
          <p:cNvSpPr>
            <a:spLocks noChangeArrowheads="1"/>
          </p:cNvSpPr>
          <p:nvPr/>
        </p:nvSpPr>
        <p:spPr bwMode="auto">
          <a:xfrm>
            <a:off x="609600" y="2398713"/>
            <a:ext cx="1130300" cy="381000"/>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rtl="1" fontAlgn="base">
              <a:spcBef>
                <a:spcPct val="0"/>
              </a:spcBef>
              <a:spcAft>
                <a:spcPct val="0"/>
              </a:spcAft>
              <a:defRPr/>
            </a:pPr>
            <a:r>
              <a:rPr lang="fa-IR" sz="1600" dirty="0">
                <a:solidFill>
                  <a:srgbClr val="000066"/>
                </a:solidFill>
                <a:cs typeface="B Titr" pitchFamily="2" charset="-78"/>
              </a:rPr>
              <a:t>5 تنفس بدهید</a:t>
            </a:r>
            <a:endParaRPr lang="en-US" sz="1600" dirty="0">
              <a:solidFill>
                <a:srgbClr val="000066"/>
              </a:solidFill>
              <a:cs typeface="B Titr" pitchFamily="2" charset="-78"/>
            </a:endParaRPr>
          </a:p>
        </p:txBody>
      </p:sp>
      <p:sp>
        <p:nvSpPr>
          <p:cNvPr id="57399" name="Oval 13"/>
          <p:cNvSpPr>
            <a:spLocks noChangeArrowheads="1"/>
          </p:cNvSpPr>
          <p:nvPr/>
        </p:nvSpPr>
        <p:spPr bwMode="auto">
          <a:xfrm>
            <a:off x="58738" y="2724150"/>
            <a:ext cx="381000" cy="3810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99"/>
                </a:solidFill>
                <a:cs typeface="B Titr" pitchFamily="2" charset="-78"/>
              </a:rPr>
              <a:t>آپنه</a:t>
            </a:r>
            <a:endParaRPr lang="en-US" altLang="en-US" sz="1800" smtClean="0">
              <a:solidFill>
                <a:srgbClr val="000099"/>
              </a:solidFill>
              <a:cs typeface="B Titr" pitchFamily="2" charset="-78"/>
            </a:endParaRPr>
          </a:p>
        </p:txBody>
      </p:sp>
      <p:sp>
        <p:nvSpPr>
          <p:cNvPr id="57400" name="Line 37"/>
          <p:cNvSpPr>
            <a:spLocks noChangeShapeType="1"/>
          </p:cNvSpPr>
          <p:nvPr/>
        </p:nvSpPr>
        <p:spPr bwMode="auto">
          <a:xfrm>
            <a:off x="238125" y="317817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401" name="Oval 13"/>
          <p:cNvSpPr>
            <a:spLocks noChangeArrowheads="1"/>
          </p:cNvSpPr>
          <p:nvPr/>
        </p:nvSpPr>
        <p:spPr bwMode="auto">
          <a:xfrm>
            <a:off x="995363" y="3406775"/>
            <a:ext cx="1011237" cy="4826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400" smtClean="0">
                <a:solidFill>
                  <a:srgbClr val="000099"/>
                </a:solidFill>
                <a:cs typeface="B Titr" pitchFamily="2" charset="-78"/>
              </a:rPr>
              <a:t>تنفس برگشت</a:t>
            </a:r>
            <a:endParaRPr lang="en-US" altLang="en-US" sz="1400" smtClean="0">
              <a:solidFill>
                <a:srgbClr val="000099"/>
              </a:solidFill>
              <a:cs typeface="B Titr" pitchFamily="2" charset="-78"/>
            </a:endParaRPr>
          </a:p>
        </p:txBody>
      </p:sp>
      <p:cxnSp>
        <p:nvCxnSpPr>
          <p:cNvPr id="57402" name="Straight Arrow Connector 80"/>
          <p:cNvCxnSpPr>
            <a:cxnSpLocks noChangeShapeType="1"/>
          </p:cNvCxnSpPr>
          <p:nvPr/>
        </p:nvCxnSpPr>
        <p:spPr bwMode="auto">
          <a:xfrm>
            <a:off x="1498600" y="2878138"/>
            <a:ext cx="0" cy="45720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57403" name="Oval 19"/>
          <p:cNvSpPr>
            <a:spLocks noChangeArrowheads="1"/>
          </p:cNvSpPr>
          <p:nvPr/>
        </p:nvSpPr>
        <p:spPr bwMode="auto">
          <a:xfrm>
            <a:off x="1346200" y="4246563"/>
            <a:ext cx="374650"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404" name="Line 37"/>
          <p:cNvSpPr>
            <a:spLocks noChangeShapeType="1"/>
          </p:cNvSpPr>
          <p:nvPr/>
        </p:nvSpPr>
        <p:spPr bwMode="auto">
          <a:xfrm>
            <a:off x="1533525" y="393541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405" name="Oval 19"/>
          <p:cNvSpPr>
            <a:spLocks noChangeArrowheads="1"/>
          </p:cNvSpPr>
          <p:nvPr/>
        </p:nvSpPr>
        <p:spPr bwMode="auto">
          <a:xfrm>
            <a:off x="5565775" y="3998913"/>
            <a:ext cx="374650"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406" name="Line 51"/>
          <p:cNvSpPr>
            <a:spLocks noChangeShapeType="1"/>
          </p:cNvSpPr>
          <p:nvPr/>
        </p:nvSpPr>
        <p:spPr bwMode="auto">
          <a:xfrm flipH="1">
            <a:off x="6067425" y="4164013"/>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407" name="Oval 19"/>
          <p:cNvSpPr>
            <a:spLocks noChangeArrowheads="1"/>
          </p:cNvSpPr>
          <p:nvPr/>
        </p:nvSpPr>
        <p:spPr bwMode="auto">
          <a:xfrm>
            <a:off x="7951788" y="6540500"/>
            <a:ext cx="374650" cy="304800"/>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408" name="Line 37"/>
          <p:cNvSpPr>
            <a:spLocks noChangeShapeType="1"/>
          </p:cNvSpPr>
          <p:nvPr/>
        </p:nvSpPr>
        <p:spPr bwMode="auto">
          <a:xfrm>
            <a:off x="8134350" y="629126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409" name="Oval 19"/>
          <p:cNvSpPr>
            <a:spLocks noChangeArrowheads="1"/>
          </p:cNvSpPr>
          <p:nvPr/>
        </p:nvSpPr>
        <p:spPr bwMode="auto">
          <a:xfrm>
            <a:off x="5422900" y="5453063"/>
            <a:ext cx="373063" cy="304800"/>
          </a:xfrm>
          <a:prstGeom prst="ellipse">
            <a:avLst/>
          </a:prstGeom>
          <a:solidFill>
            <a:srgbClr val="C0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800" smtClean="0">
              <a:solidFill>
                <a:srgbClr val="FFFFFF"/>
              </a:solidFill>
              <a:cs typeface="B Titr" pitchFamily="2" charset="-78"/>
            </a:endParaRPr>
          </a:p>
        </p:txBody>
      </p:sp>
      <p:sp>
        <p:nvSpPr>
          <p:cNvPr id="57410" name="Line 51"/>
          <p:cNvSpPr>
            <a:spLocks noChangeShapeType="1"/>
          </p:cNvSpPr>
          <p:nvPr/>
        </p:nvSpPr>
        <p:spPr bwMode="auto">
          <a:xfrm flipH="1">
            <a:off x="4933950" y="2405063"/>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
        <p:nvSpPr>
          <p:cNvPr id="57411" name="Line 51"/>
          <p:cNvSpPr>
            <a:spLocks noChangeShapeType="1"/>
          </p:cNvSpPr>
          <p:nvPr/>
        </p:nvSpPr>
        <p:spPr bwMode="auto">
          <a:xfrm flipH="1">
            <a:off x="4371975" y="285432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mtClean="0">
              <a:solidFill>
                <a:srgbClr val="FFFFFF"/>
              </a:solidFill>
            </a:endParaRPr>
          </a:p>
        </p:txBody>
      </p:sp>
    </p:spTree>
    <p:extLst>
      <p:ext uri="{BB962C8B-B14F-4D97-AF65-F5344CB8AC3E}">
        <p14:creationId xmlns:p14="http://schemas.microsoft.com/office/powerpoint/2010/main" val="166893479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68313" y="333375"/>
            <a:ext cx="8229600" cy="574675"/>
          </a:xfrm>
        </p:spPr>
        <p:txBody>
          <a:bodyPr lIns="0" rIns="0" bIns="0" anchor="b"/>
          <a:lstStyle/>
          <a:p>
            <a:pPr algn="ctr" eaLnBrk="1" hangingPunct="1">
              <a:defRPr/>
            </a:pPr>
            <a:r>
              <a:rPr lang="fa-IR" dirty="0" smtClean="0">
                <a:solidFill>
                  <a:schemeClr val="tx1"/>
                </a:solidFill>
                <a:cs typeface="B Titr" pitchFamily="2" charset="-78"/>
              </a:rPr>
              <a:t>ارزیابی سطح هوشیاری</a:t>
            </a:r>
            <a:endParaRPr lang="en-US" dirty="0" smtClean="0">
              <a:solidFill>
                <a:schemeClr val="tx1"/>
              </a:solidFill>
              <a:cs typeface="B Titr" pitchFamily="2" charset="-78"/>
            </a:endParaRPr>
          </a:p>
        </p:txBody>
      </p:sp>
      <p:sp>
        <p:nvSpPr>
          <p:cNvPr id="58371" name="Rectangle 3"/>
          <p:cNvSpPr>
            <a:spLocks noGrp="1" noChangeArrowheads="1"/>
          </p:cNvSpPr>
          <p:nvPr>
            <p:ph type="body" idx="4294967295"/>
          </p:nvPr>
        </p:nvSpPr>
        <p:spPr>
          <a:xfrm>
            <a:off x="250825" y="1196975"/>
            <a:ext cx="8435975" cy="544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Wingdings" pitchFamily="2" charset="2"/>
              <a:buNone/>
            </a:pPr>
            <a:r>
              <a:rPr lang="en-US" altLang="en-US" b="1" i="1" smtClean="0">
                <a:effectLst/>
                <a:cs typeface="B Zar" pitchFamily="2" charset="-78"/>
              </a:rPr>
              <a:t>A</a:t>
            </a:r>
            <a:r>
              <a:rPr lang="fa-IR" altLang="en-US" smtClean="0">
                <a:effectLst/>
                <a:cs typeface="B Zar" pitchFamily="2" charset="-78"/>
              </a:rPr>
              <a:t> ( </a:t>
            </a:r>
            <a:r>
              <a:rPr lang="en-US" altLang="en-US" b="1" smtClean="0">
                <a:effectLst/>
                <a:cs typeface="B Zar" pitchFamily="2" charset="-78"/>
              </a:rPr>
              <a:t>Allert</a:t>
            </a:r>
            <a:r>
              <a:rPr lang="fa-IR" altLang="en-US" smtClean="0">
                <a:effectLst/>
                <a:cs typeface="B Zar" pitchFamily="2" charset="-78"/>
              </a:rPr>
              <a:t> ) بیمار هوشیار(چشمان باز وقادر به صحبت کردن است )</a:t>
            </a:r>
          </a:p>
          <a:p>
            <a:pPr marL="0" indent="0" eaLnBrk="1" hangingPunct="1">
              <a:buFont typeface="Wingdings" pitchFamily="2" charset="2"/>
              <a:buNone/>
            </a:pPr>
            <a:r>
              <a:rPr lang="en-US" altLang="en-US" b="1" i="1" smtClean="0">
                <a:effectLst/>
                <a:cs typeface="B Zar" pitchFamily="2" charset="-78"/>
              </a:rPr>
              <a:t>V</a:t>
            </a:r>
            <a:r>
              <a:rPr lang="fa-IR" altLang="en-US" smtClean="0">
                <a:effectLst/>
                <a:cs typeface="B Zar" pitchFamily="2" charset="-78"/>
              </a:rPr>
              <a:t> (</a:t>
            </a:r>
            <a:r>
              <a:rPr lang="en-US" altLang="en-US" b="1" smtClean="0">
                <a:effectLst/>
                <a:cs typeface="B Zar" pitchFamily="2" charset="-78"/>
              </a:rPr>
              <a:t>Verbal</a:t>
            </a:r>
            <a:r>
              <a:rPr lang="fa-IR" altLang="en-US" smtClean="0">
                <a:effectLst/>
                <a:cs typeface="B Zar" pitchFamily="2" charset="-78"/>
              </a:rPr>
              <a:t> ) درپاسخ به تحریکات کلامی چشمان خودراباز می کند (ممکن است صحبت نامناسب ونامفهوم داشته باشد)</a:t>
            </a:r>
          </a:p>
          <a:p>
            <a:pPr marL="0" indent="0" eaLnBrk="1" hangingPunct="1">
              <a:buFont typeface="Wingdings" pitchFamily="2" charset="2"/>
              <a:buNone/>
            </a:pPr>
            <a:r>
              <a:rPr lang="en-US" altLang="en-US" b="1" i="1" smtClean="0">
                <a:effectLst/>
                <a:cs typeface="B Zar" pitchFamily="2" charset="-78"/>
              </a:rPr>
              <a:t>P</a:t>
            </a:r>
            <a:r>
              <a:rPr lang="fa-IR" altLang="en-US" smtClean="0">
                <a:effectLst/>
                <a:cs typeface="B Zar" pitchFamily="2" charset="-78"/>
              </a:rPr>
              <a:t> (</a:t>
            </a:r>
            <a:r>
              <a:rPr lang="en-US" altLang="en-US" b="1" smtClean="0">
                <a:effectLst/>
                <a:cs typeface="B Zar" pitchFamily="2" charset="-78"/>
              </a:rPr>
              <a:t>Painful</a:t>
            </a:r>
            <a:r>
              <a:rPr lang="fa-IR" altLang="en-US" smtClean="0">
                <a:effectLst/>
                <a:cs typeface="B Zar" pitchFamily="2" charset="-78"/>
              </a:rPr>
              <a:t> )نسبت به صحبتهای شما عکس العمل ندارد وتنها به تحریکات دردناک پاسخ می دهد (پاسخ ممکن است حرکات هدفمندیاغیر هدفمند باشد )</a:t>
            </a:r>
          </a:p>
          <a:p>
            <a:pPr marL="0" indent="0" eaLnBrk="1" hangingPunct="1">
              <a:buFont typeface="Wingdings" pitchFamily="2" charset="2"/>
              <a:buNone/>
            </a:pPr>
            <a:r>
              <a:rPr lang="en-US" altLang="en-US" b="1" i="1" smtClean="0">
                <a:effectLst/>
                <a:cs typeface="B Zar" pitchFamily="2" charset="-78"/>
              </a:rPr>
              <a:t>U</a:t>
            </a:r>
            <a:r>
              <a:rPr lang="fa-IR" altLang="en-US" smtClean="0">
                <a:effectLst/>
                <a:cs typeface="B Zar" pitchFamily="2" charset="-78"/>
              </a:rPr>
              <a:t> (</a:t>
            </a:r>
            <a:r>
              <a:rPr lang="en-US" altLang="en-US" smtClean="0">
                <a:effectLst/>
                <a:cs typeface="B Zar" pitchFamily="2" charset="-78"/>
              </a:rPr>
              <a:t> </a:t>
            </a:r>
            <a:r>
              <a:rPr lang="en-US" altLang="en-US" b="1" smtClean="0">
                <a:effectLst/>
                <a:cs typeface="B Zar" pitchFamily="2" charset="-78"/>
              </a:rPr>
              <a:t>Unresponsive</a:t>
            </a:r>
            <a:r>
              <a:rPr lang="fa-IR" altLang="en-US" smtClean="0">
                <a:effectLst/>
                <a:cs typeface="B Zar" pitchFamily="2" charset="-78"/>
              </a:rPr>
              <a:t> ) مصدوم به هیچ محرکی اعم از کلامی ودردپاسخ نمی دهدحتی رفلکس سرفه ، اوغ  زدن و... ازدست داده است.</a:t>
            </a:r>
            <a:endParaRPr lang="en-US" altLang="en-US" smtClean="0">
              <a:effectLst/>
              <a:cs typeface="B Zar" pitchFamily="2" charset="-78"/>
            </a:endParaRPr>
          </a:p>
        </p:txBody>
      </p:sp>
    </p:spTree>
    <p:extLst>
      <p:ext uri="{BB962C8B-B14F-4D97-AF65-F5344CB8AC3E}">
        <p14:creationId xmlns:p14="http://schemas.microsoft.com/office/powerpoint/2010/main" val="110741294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183A75B-4E04-441E-BE24-CA8E277F08AD}" type="slidenum">
              <a:rPr lang="en-US" smtClean="0">
                <a:solidFill>
                  <a:srgbClr val="FFFFFF"/>
                </a:solidFill>
              </a:rPr>
              <a:pPr>
                <a:defRPr/>
              </a:pPr>
              <a:t>7</a:t>
            </a:fld>
            <a:endParaRPr lang="en-US">
              <a:solidFill>
                <a:srgbClr val="FFFFFF"/>
              </a:solidFill>
            </a:endParaRP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821027"/>
      </p:ext>
    </p:extLst>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xfrm>
            <a:off x="395288" y="304800"/>
            <a:ext cx="8215312" cy="747713"/>
          </a:xfrm>
        </p:spPr>
        <p:txBody>
          <a:bodyPr lIns="0" rIns="0" bIns="0" anchor="b"/>
          <a:lstStyle/>
          <a:p>
            <a:pPr algn="r" eaLnBrk="1" hangingPunct="1">
              <a:defRPr/>
            </a:pPr>
            <a:r>
              <a:rPr lang="en-US" sz="3200" dirty="0"/>
              <a:t>Use AVPU scale to assess mental status</a:t>
            </a:r>
            <a:endParaRPr lang="en-US" sz="3200" dirty="0" smtClean="0">
              <a:solidFill>
                <a:srgbClr val="FF0066"/>
              </a:solidFill>
              <a:cs typeface="B Nazanin" pitchFamily="2" charset="-78"/>
            </a:endParaRPr>
          </a:p>
        </p:txBody>
      </p:sp>
      <p:sp>
        <p:nvSpPr>
          <p:cNvPr id="33795" name="Rectangle 3"/>
          <p:cNvSpPr>
            <a:spLocks noGrp="1"/>
          </p:cNvSpPr>
          <p:nvPr>
            <p:ph type="body" idx="4294967295"/>
          </p:nvPr>
        </p:nvSpPr>
        <p:spPr>
          <a:xfrm>
            <a:off x="250825" y="1484313"/>
            <a:ext cx="8713788" cy="4872037"/>
          </a:xfrm>
        </p:spPr>
        <p:txBody>
          <a:bodyPr/>
          <a:lstStyle/>
          <a:p>
            <a:pPr algn="just" eaLnBrk="1" hangingPunct="1">
              <a:defRPr/>
            </a:pPr>
            <a:r>
              <a:rPr lang="ar-SA" sz="3000" b="1" dirty="0" smtClean="0">
                <a:solidFill>
                  <a:srgbClr val="FFFF00"/>
                </a:solidFill>
                <a:cs typeface="B Nazanin" pitchFamily="2" charset="-78"/>
              </a:rPr>
              <a:t>کودک هوشیار است به صداپاسخ میدهد</a:t>
            </a:r>
            <a:endParaRPr lang="fa-IR" sz="3000" b="1" dirty="0" smtClean="0">
              <a:solidFill>
                <a:srgbClr val="FFFF00"/>
              </a:solidFill>
              <a:cs typeface="B Nazanin" pitchFamily="2" charset="-78"/>
            </a:endParaRPr>
          </a:p>
          <a:p>
            <a:pPr marL="0" indent="0" algn="just" eaLnBrk="1" hangingPunct="1">
              <a:buFont typeface="Wingdings" pitchFamily="2" charset="2"/>
              <a:buNone/>
              <a:defRPr/>
            </a:pPr>
            <a:r>
              <a:rPr lang="fa-IR" sz="3000" b="1" dirty="0">
                <a:solidFill>
                  <a:srgbClr val="FFFF00"/>
                </a:solidFill>
                <a:cs typeface="B Nazanin" pitchFamily="2" charset="-78"/>
              </a:rPr>
              <a:t> </a:t>
            </a:r>
            <a:r>
              <a:rPr lang="fa-IR" sz="3000" b="1" dirty="0" smtClean="0">
                <a:solidFill>
                  <a:srgbClr val="FFFF00"/>
                </a:solidFill>
                <a:cs typeface="B Nazanin" pitchFamily="2" charset="-78"/>
              </a:rPr>
              <a:t>                                   یا </a:t>
            </a:r>
            <a:r>
              <a:rPr lang="ar-SA" sz="3000" b="1" dirty="0" smtClean="0">
                <a:solidFill>
                  <a:srgbClr val="FFFF00"/>
                </a:solidFill>
                <a:cs typeface="B Nazanin" pitchFamily="2" charset="-78"/>
              </a:rPr>
              <a:t>با نشان دادن محل به درد پاسخ میدهد</a:t>
            </a:r>
            <a:endParaRPr lang="fa-IR" sz="3000" b="1" dirty="0" smtClean="0">
              <a:solidFill>
                <a:srgbClr val="FFFF00"/>
              </a:solidFill>
              <a:cs typeface="B Nazanin" pitchFamily="2" charset="-78"/>
            </a:endParaRPr>
          </a:p>
          <a:p>
            <a:pPr marL="0" indent="0" algn="just" eaLnBrk="1" hangingPunct="1">
              <a:buFont typeface="Wingdings" pitchFamily="2" charset="2"/>
              <a:buNone/>
              <a:defRPr/>
            </a:pPr>
            <a:r>
              <a:rPr lang="ar-SA" sz="3000" b="1" dirty="0" smtClean="0">
                <a:solidFill>
                  <a:srgbClr val="FFFF00"/>
                </a:solidFill>
                <a:cs typeface="B Nazanin" pitchFamily="2" charset="-78"/>
              </a:rPr>
              <a:t> </a:t>
            </a:r>
            <a:r>
              <a:rPr lang="fa-IR" sz="3000" b="1" dirty="0" smtClean="0">
                <a:solidFill>
                  <a:srgbClr val="FFFF00"/>
                </a:solidFill>
                <a:cs typeface="B Nazanin" pitchFamily="2" charset="-78"/>
              </a:rPr>
              <a:t>                                   یا </a:t>
            </a:r>
            <a:r>
              <a:rPr lang="ar-SA" sz="3000" b="1" dirty="0" smtClean="0">
                <a:solidFill>
                  <a:srgbClr val="FFFF00"/>
                </a:solidFill>
                <a:cs typeface="B Nazanin" pitchFamily="2" charset="-78"/>
              </a:rPr>
              <a:t>اندام دردناک خود را کنار میکشد</a:t>
            </a:r>
            <a:endParaRPr lang="fa-IR" sz="3000" b="1" dirty="0" smtClean="0">
              <a:solidFill>
                <a:srgbClr val="FFFF00"/>
              </a:solidFill>
              <a:cs typeface="B Nazanin" pitchFamily="2" charset="-78"/>
            </a:endParaRPr>
          </a:p>
          <a:p>
            <a:pPr marL="0" indent="0" algn="just" eaLnBrk="1" hangingPunct="1">
              <a:buFont typeface="Wingdings" pitchFamily="2" charset="2"/>
              <a:buNone/>
              <a:defRPr/>
            </a:pPr>
            <a:r>
              <a:rPr lang="fa-IR" sz="3000" b="1" dirty="0">
                <a:solidFill>
                  <a:srgbClr val="FFFF00"/>
                </a:solidFill>
                <a:cs typeface="B Nazanin" pitchFamily="2" charset="-78"/>
              </a:rPr>
              <a:t> </a:t>
            </a:r>
            <a:r>
              <a:rPr lang="fa-IR" sz="3000" b="1" dirty="0" smtClean="0">
                <a:solidFill>
                  <a:srgbClr val="FFFF00"/>
                </a:solidFill>
                <a:cs typeface="B Nazanin" pitchFamily="2" charset="-78"/>
              </a:rPr>
              <a:t>                                 </a:t>
            </a:r>
            <a:r>
              <a:rPr lang="ar-SA" sz="3000" b="1" dirty="0" smtClean="0">
                <a:solidFill>
                  <a:srgbClr val="FFFF00"/>
                </a:solidFill>
                <a:cs typeface="B Nazanin" pitchFamily="2" charset="-78"/>
              </a:rPr>
              <a:t> یا سعی میکند عامل دردناک را دور کند </a:t>
            </a:r>
            <a:endParaRPr lang="fa-IR" sz="3000" b="1" dirty="0" smtClean="0">
              <a:solidFill>
                <a:srgbClr val="FFFF00"/>
              </a:solidFill>
              <a:cs typeface="B Nazanin" pitchFamily="2" charset="-78"/>
            </a:endParaRPr>
          </a:p>
          <a:p>
            <a:pPr algn="just" eaLnBrk="1" hangingPunct="1">
              <a:defRPr/>
            </a:pPr>
            <a:r>
              <a:rPr lang="ar-SA" sz="3000" b="1" dirty="0" smtClean="0">
                <a:solidFill>
                  <a:srgbClr val="FFFF00"/>
                </a:solidFill>
                <a:cs typeface="B Nazanin" pitchFamily="2" charset="-78"/>
              </a:rPr>
              <a:t>کودک به تمام تحریکات پاسخ نمیدهد</a:t>
            </a:r>
            <a:endParaRPr lang="fa-IR" sz="3000" b="1" dirty="0" smtClean="0">
              <a:solidFill>
                <a:srgbClr val="FFFF00"/>
              </a:solidFill>
              <a:cs typeface="B Nazanin" pitchFamily="2" charset="-78"/>
            </a:endParaRPr>
          </a:p>
          <a:p>
            <a:pPr marL="0" indent="0" algn="just" eaLnBrk="1" hangingPunct="1">
              <a:buFont typeface="Wingdings" pitchFamily="2" charset="2"/>
              <a:buNone/>
              <a:defRPr/>
            </a:pPr>
            <a:r>
              <a:rPr lang="fa-IR" sz="3000" b="1" dirty="0" smtClean="0">
                <a:solidFill>
                  <a:srgbClr val="FFFF00"/>
                </a:solidFill>
                <a:cs typeface="B Nazanin" pitchFamily="2" charset="-78"/>
              </a:rPr>
              <a:t>                </a:t>
            </a:r>
            <a:r>
              <a:rPr lang="ar-SA" sz="3000" b="1" dirty="0" smtClean="0">
                <a:solidFill>
                  <a:srgbClr val="FFFF00"/>
                </a:solidFill>
                <a:cs typeface="B Nazanin" pitchFamily="2" charset="-78"/>
              </a:rPr>
              <a:t>یا با اصوات مبهم یا حرکت نامناسب به درد پاسخ میدهد </a:t>
            </a:r>
            <a:r>
              <a:rPr lang="fa-IR" sz="3000" b="1" dirty="0" smtClean="0">
                <a:solidFill>
                  <a:srgbClr val="FFFF00"/>
                </a:solidFill>
                <a:cs typeface="B Nazanin" pitchFamily="2" charset="-78"/>
              </a:rPr>
              <a:t>  </a:t>
            </a:r>
          </a:p>
          <a:p>
            <a:pPr marL="0" indent="0" algn="just" eaLnBrk="1" hangingPunct="1">
              <a:buFont typeface="Wingdings" pitchFamily="2" charset="2"/>
              <a:buNone/>
              <a:defRPr/>
            </a:pPr>
            <a:r>
              <a:rPr lang="fa-IR" sz="3000" b="1" dirty="0" smtClean="0">
                <a:solidFill>
                  <a:srgbClr val="FFFF00"/>
                </a:solidFill>
                <a:cs typeface="B Nazanin" pitchFamily="2" charset="-78"/>
              </a:rPr>
              <a:t>                </a:t>
            </a:r>
            <a:r>
              <a:rPr lang="ar-SA" sz="3000" b="1" dirty="0" smtClean="0">
                <a:solidFill>
                  <a:srgbClr val="FFFF00"/>
                </a:solidFill>
                <a:cs typeface="B Nazanin" pitchFamily="2" charset="-78"/>
              </a:rPr>
              <a:t>(محل درد را نشان نمیدهد </a:t>
            </a:r>
            <a:endParaRPr lang="fa-IR" sz="3000" b="1" dirty="0">
              <a:solidFill>
                <a:srgbClr val="FFFF00"/>
              </a:solidFill>
              <a:cs typeface="B Nazanin" pitchFamily="2" charset="-78"/>
            </a:endParaRPr>
          </a:p>
          <a:p>
            <a:pPr marL="0" indent="0" algn="just" eaLnBrk="1" hangingPunct="1">
              <a:buFont typeface="Wingdings" pitchFamily="2" charset="2"/>
              <a:buNone/>
              <a:defRPr/>
            </a:pPr>
            <a:r>
              <a:rPr lang="fa-IR" sz="3000" b="1" dirty="0" smtClean="0">
                <a:solidFill>
                  <a:srgbClr val="FFFF00"/>
                </a:solidFill>
                <a:cs typeface="B Nazanin" pitchFamily="2" charset="-78"/>
              </a:rPr>
              <a:t>               </a:t>
            </a:r>
            <a:r>
              <a:rPr lang="ar-SA" sz="3000" b="1" dirty="0" smtClean="0">
                <a:solidFill>
                  <a:srgbClr val="FFFF00"/>
                </a:solidFill>
                <a:cs typeface="B Nazanin" pitchFamily="2" charset="-78"/>
              </a:rPr>
              <a:t>یا جمع کردن و باز کردن اندام وی بدون هدف است )</a:t>
            </a:r>
            <a:endParaRPr lang="en-US" sz="3000" b="1" dirty="0" smtClean="0">
              <a:solidFill>
                <a:srgbClr val="FFFF00"/>
              </a:solidFill>
              <a:cs typeface="B Nazanin" pitchFamily="2" charset="-78"/>
            </a:endParaRPr>
          </a:p>
        </p:txBody>
      </p:sp>
      <p:sp>
        <p:nvSpPr>
          <p:cNvPr id="59396" name="Footer Placeholder 7"/>
          <p:cNvSpPr txBox="1">
            <a:spLocks noGrp="1"/>
          </p:cNvSpPr>
          <p:nvPr/>
        </p:nvSpPr>
        <p:spPr bwMode="auto">
          <a:xfrm>
            <a:off x="2667000" y="6356350"/>
            <a:ext cx="3352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endParaRPr lang="en-US" altLang="en-US" sz="1200" smtClean="0">
              <a:solidFill>
                <a:srgbClr val="FF5050"/>
              </a:solidFill>
            </a:endParaRPr>
          </a:p>
        </p:txBody>
      </p:sp>
      <p:sp>
        <p:nvSpPr>
          <p:cNvPr id="59397" name="Rectangle 1"/>
          <p:cNvSpPr>
            <a:spLocks noChangeArrowheads="1"/>
          </p:cNvSpPr>
          <p:nvPr/>
        </p:nvSpPr>
        <p:spPr bwMode="auto">
          <a:xfrm>
            <a:off x="6875463" y="2349500"/>
            <a:ext cx="792162" cy="503238"/>
          </a:xfrm>
          <a:prstGeom prst="rect">
            <a:avLst/>
          </a:prstGeom>
          <a:solidFill>
            <a:srgbClr val="FFFF00"/>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r" rtl="1" eaLnBrk="1" fontAlgn="base" hangingPunct="1">
              <a:spcBef>
                <a:spcPct val="0"/>
              </a:spcBef>
              <a:spcAft>
                <a:spcPct val="0"/>
              </a:spcAft>
              <a:buClrTx/>
              <a:buSzTx/>
              <a:buFontTx/>
              <a:buNone/>
            </a:pPr>
            <a:endParaRPr lang="fa-IR" altLang="en-US" sz="1800" smtClean="0">
              <a:solidFill>
                <a:srgbClr val="FFFFFF"/>
              </a:solidFill>
            </a:endParaRPr>
          </a:p>
        </p:txBody>
      </p:sp>
      <p:sp>
        <p:nvSpPr>
          <p:cNvPr id="59398" name="Rectangle 7"/>
          <p:cNvSpPr>
            <a:spLocks noChangeArrowheads="1"/>
          </p:cNvSpPr>
          <p:nvPr/>
        </p:nvSpPr>
        <p:spPr bwMode="auto">
          <a:xfrm>
            <a:off x="7953375" y="4581525"/>
            <a:ext cx="792163" cy="503238"/>
          </a:xfrm>
          <a:prstGeom prst="rect">
            <a:avLst/>
          </a:prstGeom>
          <a:solidFill>
            <a:srgbClr val="FF0000"/>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r" rtl="1" eaLnBrk="1" fontAlgn="base" hangingPunct="1">
              <a:spcBef>
                <a:spcPct val="0"/>
              </a:spcBef>
              <a:spcAft>
                <a:spcPct val="0"/>
              </a:spcAft>
              <a:buClrTx/>
              <a:buSzTx/>
              <a:buFontTx/>
              <a:buNone/>
            </a:pPr>
            <a:endParaRPr lang="fa-IR" altLang="en-US" sz="1800" smtClean="0">
              <a:solidFill>
                <a:srgbClr val="FFFFFF"/>
              </a:solidFill>
            </a:endParaRPr>
          </a:p>
        </p:txBody>
      </p:sp>
    </p:spTree>
    <p:extLst>
      <p:ext uri="{BB962C8B-B14F-4D97-AF65-F5344CB8AC3E}">
        <p14:creationId xmlns:p14="http://schemas.microsoft.com/office/powerpoint/2010/main" val="203040750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0" y="0"/>
            <a:ext cx="8893175" cy="6858000"/>
          </a:xfrm>
          <a:ln>
            <a:solidFill>
              <a:schemeClr val="tx1"/>
            </a:solidFill>
          </a:ln>
        </p:spPr>
        <p:txBody>
          <a:bodyPr/>
          <a:lstStyle/>
          <a:p>
            <a:pPr algn="r" eaLnBrk="1" hangingPunct="1"/>
            <a:r>
              <a:rPr lang="fa-IR" altLang="en-US" sz="2800" b="0" smtClean="0">
                <a:effectLst/>
                <a:cs typeface="B Zar" pitchFamily="2" charset="-78"/>
              </a:rPr>
              <a:t>        تفاوتهاي ترياژ در كودكان و بالغين در حوادث غير مترقبه</a:t>
            </a:r>
            <a:br>
              <a:rPr lang="fa-IR" altLang="en-US" sz="2800" b="0" smtClean="0">
                <a:effectLst/>
                <a:cs typeface="B Zar" pitchFamily="2" charset="-78"/>
              </a:rPr>
            </a:br>
            <a:r>
              <a:rPr lang="fa-IR" altLang="en-US" sz="2800" b="0" smtClean="0">
                <a:solidFill>
                  <a:srgbClr val="FF0000"/>
                </a:solidFill>
                <a:effectLst/>
                <a:cs typeface="B Zar" pitchFamily="2" charset="-78"/>
              </a:rPr>
              <a:t>1.</a:t>
            </a:r>
            <a:r>
              <a:rPr lang="fa-IR" altLang="en-US" sz="2800" b="0" smtClean="0">
                <a:effectLst/>
                <a:cs typeface="B Zar" pitchFamily="2" charset="-78"/>
              </a:rPr>
              <a:t>  </a:t>
            </a:r>
            <a:r>
              <a:rPr lang="fa-IR" altLang="en-US" sz="2800" b="0" smtClean="0">
                <a:solidFill>
                  <a:srgbClr val="FFCC00"/>
                </a:solidFill>
                <a:effectLst/>
                <a:cs typeface="B Zar" pitchFamily="2" charset="-78"/>
              </a:rPr>
              <a:t>فاقد تنفس خود بخود است      باز كردن راه هوايي    برقرار نشد      كنترل نبض        نبض نداشت           كارت سياه</a:t>
            </a:r>
            <a:br>
              <a:rPr lang="fa-IR" altLang="en-US" sz="2800" b="0" smtClean="0">
                <a:solidFill>
                  <a:srgbClr val="FFCC00"/>
                </a:solidFill>
                <a:effectLst/>
                <a:cs typeface="B Zar" pitchFamily="2" charset="-78"/>
              </a:rPr>
            </a:br>
            <a:r>
              <a:rPr lang="fa-IR" altLang="en-US" sz="2800" b="0" smtClean="0">
                <a:solidFill>
                  <a:srgbClr val="FFCC00"/>
                </a:solidFill>
                <a:effectLst/>
                <a:cs typeface="B Zar" pitchFamily="2" charset="-78"/>
              </a:rPr>
              <a:t>                     نبض داشت          5 تنفس مصنوعي به او بدهيد        </a:t>
            </a:r>
            <a:br>
              <a:rPr lang="fa-IR" altLang="en-US" sz="2800" b="0" smtClean="0">
                <a:solidFill>
                  <a:srgbClr val="FFCC00"/>
                </a:solidFill>
                <a:effectLst/>
                <a:cs typeface="B Zar" pitchFamily="2" charset="-78"/>
              </a:rPr>
            </a:br>
            <a:r>
              <a:rPr lang="fa-IR" altLang="en-US" sz="2800" b="0" smtClean="0">
                <a:solidFill>
                  <a:srgbClr val="FFCC00"/>
                </a:solidFill>
                <a:effectLst/>
                <a:cs typeface="B Zar" pitchFamily="2" charset="-78"/>
              </a:rPr>
              <a:t>                     اگر تنفس برقرار شد     كارت قرمز </a:t>
            </a:r>
            <a:br>
              <a:rPr lang="fa-IR" altLang="en-US" sz="2800" b="0" smtClean="0">
                <a:solidFill>
                  <a:srgbClr val="FFCC00"/>
                </a:solidFill>
                <a:effectLst/>
                <a:cs typeface="B Zar" pitchFamily="2" charset="-78"/>
              </a:rPr>
            </a:br>
            <a:r>
              <a:rPr lang="fa-IR" altLang="en-US" sz="2800" b="0" smtClean="0">
                <a:solidFill>
                  <a:srgbClr val="FFCC00"/>
                </a:solidFill>
                <a:effectLst/>
                <a:cs typeface="B Zar" pitchFamily="2" charset="-78"/>
              </a:rPr>
              <a:t>                     اگر تنفس برقرار نشد    كارت سياه </a:t>
            </a:r>
            <a:br>
              <a:rPr lang="fa-IR" altLang="en-US" sz="2800" b="0" smtClean="0">
                <a:solidFill>
                  <a:srgbClr val="FFCC00"/>
                </a:solidFill>
                <a:effectLst/>
                <a:cs typeface="B Zar" pitchFamily="2" charset="-78"/>
              </a:rPr>
            </a:br>
            <a:r>
              <a:rPr lang="fa-IR" altLang="en-US" sz="2800" b="0" smtClean="0">
                <a:solidFill>
                  <a:srgbClr val="FFCC00"/>
                </a:solidFill>
                <a:effectLst/>
                <a:cs typeface="B Zar" pitchFamily="2" charset="-78"/>
              </a:rPr>
              <a:t/>
            </a:r>
            <a:br>
              <a:rPr lang="fa-IR" altLang="en-US" sz="2800" b="0" smtClean="0">
                <a:solidFill>
                  <a:srgbClr val="FFCC00"/>
                </a:solidFill>
                <a:effectLst/>
                <a:cs typeface="B Zar" pitchFamily="2" charset="-78"/>
              </a:rPr>
            </a:br>
            <a:r>
              <a:rPr lang="fa-IR" altLang="en-US" sz="2800" b="0" smtClean="0">
                <a:solidFill>
                  <a:srgbClr val="FF0000"/>
                </a:solidFill>
                <a:effectLst/>
                <a:cs typeface="B Zar" pitchFamily="2" charset="-78"/>
              </a:rPr>
              <a:t>2.</a:t>
            </a:r>
            <a:r>
              <a:rPr lang="fa-IR" altLang="en-US" sz="2800" b="0" smtClean="0">
                <a:effectLst/>
                <a:cs typeface="B Zar" pitchFamily="2" charset="-78"/>
              </a:rPr>
              <a:t> </a:t>
            </a:r>
            <a:r>
              <a:rPr lang="fa-IR" altLang="en-US" sz="2800" b="0" smtClean="0">
                <a:solidFill>
                  <a:srgbClr val="FF9900"/>
                </a:solidFill>
                <a:effectLst/>
                <a:cs typeface="B Zar" pitchFamily="2" charset="-78"/>
              </a:rPr>
              <a:t>در شمارش تعداد تنفس 15  تا  45 تنفس در دقيقه ملاك طبيعي است</a:t>
            </a:r>
            <a:br>
              <a:rPr lang="fa-IR" altLang="en-US" sz="2800" b="0" smtClean="0">
                <a:solidFill>
                  <a:srgbClr val="FF9900"/>
                </a:solidFill>
                <a:effectLst/>
                <a:cs typeface="B Zar" pitchFamily="2" charset="-78"/>
              </a:rPr>
            </a:br>
            <a:r>
              <a:rPr lang="fa-IR" altLang="en-US" sz="2800" b="0" smtClean="0">
                <a:effectLst/>
                <a:cs typeface="B Zar" pitchFamily="2" charset="-78"/>
              </a:rPr>
              <a:t/>
            </a:r>
            <a:br>
              <a:rPr lang="fa-IR" altLang="en-US" sz="2800" b="0" smtClean="0">
                <a:effectLst/>
                <a:cs typeface="B Zar" pitchFamily="2" charset="-78"/>
              </a:rPr>
            </a:br>
            <a:r>
              <a:rPr lang="fa-IR" altLang="en-US" sz="2800" b="0" smtClean="0">
                <a:solidFill>
                  <a:srgbClr val="FF0000"/>
                </a:solidFill>
                <a:effectLst/>
                <a:cs typeface="B Zar" pitchFamily="2" charset="-78"/>
              </a:rPr>
              <a:t>3.</a:t>
            </a:r>
            <a:r>
              <a:rPr lang="fa-IR" altLang="en-US" sz="2800" b="0" smtClean="0">
                <a:effectLst/>
                <a:cs typeface="B Zar" pitchFamily="2" charset="-78"/>
              </a:rPr>
              <a:t> </a:t>
            </a:r>
            <a:r>
              <a:rPr lang="fa-IR" altLang="en-US" sz="2800" b="0" smtClean="0">
                <a:solidFill>
                  <a:srgbClr val="FF33CC"/>
                </a:solidFill>
                <a:effectLst/>
                <a:cs typeface="B Zar" pitchFamily="2" charset="-78"/>
              </a:rPr>
              <a:t>نبض براكيال يا هر نبض قابل لمس مورد استفاده قرار بگيرد </a:t>
            </a:r>
            <a:br>
              <a:rPr lang="fa-IR" altLang="en-US" sz="2800" b="0" smtClean="0">
                <a:solidFill>
                  <a:srgbClr val="FF33CC"/>
                </a:solidFill>
                <a:effectLst/>
                <a:cs typeface="B Zar" pitchFamily="2" charset="-78"/>
              </a:rPr>
            </a:br>
            <a:r>
              <a:rPr lang="fa-IR" altLang="en-US" sz="2800" b="0" smtClean="0">
                <a:solidFill>
                  <a:srgbClr val="FF33CC"/>
                </a:solidFill>
                <a:effectLst/>
                <a:cs typeface="B Zar" pitchFamily="2" charset="-78"/>
              </a:rPr>
              <a:t/>
            </a:r>
            <a:br>
              <a:rPr lang="fa-IR" altLang="en-US" sz="2800" b="0" smtClean="0">
                <a:solidFill>
                  <a:srgbClr val="FF33CC"/>
                </a:solidFill>
                <a:effectLst/>
                <a:cs typeface="B Zar" pitchFamily="2" charset="-78"/>
              </a:rPr>
            </a:br>
            <a:r>
              <a:rPr lang="fa-IR" altLang="en-US" sz="2800" b="0" smtClean="0">
                <a:solidFill>
                  <a:srgbClr val="FF0000"/>
                </a:solidFill>
                <a:effectLst/>
                <a:cs typeface="B Zar" pitchFamily="2" charset="-78"/>
              </a:rPr>
              <a:t>4.</a:t>
            </a:r>
            <a:r>
              <a:rPr lang="fa-IR" altLang="en-US" sz="2800" b="0" smtClean="0">
                <a:effectLst/>
                <a:cs typeface="B Zar" pitchFamily="2" charset="-78"/>
              </a:rPr>
              <a:t> </a:t>
            </a:r>
            <a:r>
              <a:rPr lang="fa-IR" altLang="en-US" sz="2800" b="0" smtClean="0">
                <a:solidFill>
                  <a:srgbClr val="25E51B"/>
                </a:solidFill>
                <a:effectLst/>
                <a:cs typeface="B Zar" pitchFamily="2" charset="-78"/>
              </a:rPr>
              <a:t>تبعيت از دستورات ملاكي براي  وضعيت عصبي كاربردي ندارد و از معيار</a:t>
            </a:r>
            <a:r>
              <a:rPr lang="en-US" altLang="en-US" sz="2800" b="0" smtClean="0">
                <a:solidFill>
                  <a:srgbClr val="25E51B"/>
                </a:solidFill>
                <a:effectLst/>
                <a:cs typeface="B Zar" pitchFamily="2" charset="-78"/>
              </a:rPr>
              <a:t>AVPU</a:t>
            </a:r>
            <a:r>
              <a:rPr lang="fa-IR" altLang="en-US" sz="2800" b="0" smtClean="0">
                <a:solidFill>
                  <a:srgbClr val="25E51B"/>
                </a:solidFill>
                <a:effectLst/>
                <a:cs typeface="B Zar" pitchFamily="2" charset="-78"/>
              </a:rPr>
              <a:t> استفاده ميشود</a:t>
            </a:r>
            <a:r>
              <a:rPr lang="fa-IR" altLang="en-US" sz="2800" b="0" smtClean="0">
                <a:solidFill>
                  <a:schemeClr val="tx1"/>
                </a:solidFill>
                <a:effectLst/>
                <a:cs typeface="B Zar" pitchFamily="2" charset="-78"/>
              </a:rPr>
              <a:t>  </a:t>
            </a:r>
            <a:r>
              <a:rPr lang="fa-IR" altLang="en-US" sz="2800" b="0" smtClean="0">
                <a:effectLst/>
                <a:cs typeface="B Zar" pitchFamily="2" charset="-78"/>
              </a:rPr>
              <a:t> </a:t>
            </a:r>
            <a:endParaRPr lang="en-US" altLang="en-US" sz="2800" b="0" smtClean="0">
              <a:effectLst/>
              <a:cs typeface="B Zar" pitchFamily="2" charset="-78"/>
            </a:endParaRPr>
          </a:p>
        </p:txBody>
      </p:sp>
    </p:spTree>
    <p:extLst>
      <p:ext uri="{BB962C8B-B14F-4D97-AF65-F5344CB8AC3E}">
        <p14:creationId xmlns:p14="http://schemas.microsoft.com/office/powerpoint/2010/main" val="36866226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423862"/>
          </a:xfrm>
        </p:spPr>
        <p:txBody>
          <a:bodyPr/>
          <a:lstStyle/>
          <a:p>
            <a:pPr algn="ctr" eaLnBrk="1" hangingPunct="1">
              <a:defRPr/>
            </a:pPr>
            <a:r>
              <a:rPr lang="fa-IR" sz="4000" dirty="0" smtClean="0">
                <a:cs typeface="B Titr" pitchFamily="2" charset="-78"/>
              </a:rPr>
              <a:t>ترياژ مجدد كودكان گروه سبز</a:t>
            </a:r>
            <a:endParaRPr lang="en-US" sz="4000" dirty="0" smtClean="0">
              <a:cs typeface="B Titr" pitchFamily="2" charset="-78"/>
            </a:endParaRPr>
          </a:p>
        </p:txBody>
      </p:sp>
      <p:sp>
        <p:nvSpPr>
          <p:cNvPr id="36867" name="Rectangle 3"/>
          <p:cNvSpPr>
            <a:spLocks noGrp="1" noChangeArrowheads="1"/>
          </p:cNvSpPr>
          <p:nvPr>
            <p:ph type="body" idx="1"/>
          </p:nvPr>
        </p:nvSpPr>
        <p:spPr>
          <a:xfrm>
            <a:off x="323850" y="1844675"/>
            <a:ext cx="8424863" cy="4176713"/>
          </a:xfrm>
        </p:spPr>
        <p:txBody>
          <a:bodyPr/>
          <a:lstStyle/>
          <a:p>
            <a:pPr marL="0" indent="0" eaLnBrk="1" hangingPunct="1">
              <a:buFont typeface="Wingdings" pitchFamily="2" charset="2"/>
              <a:buNone/>
              <a:defRPr/>
            </a:pPr>
            <a:r>
              <a:rPr lang="fa-IR" dirty="0" smtClean="0">
                <a:solidFill>
                  <a:srgbClr val="FF0000"/>
                </a:solidFill>
                <a:cs typeface="B Zar" pitchFamily="2" charset="-78"/>
              </a:rPr>
              <a:t>كودكاني كه در گروه سبز طبقه بندي شده به دلايل زير بايد مجدد ترياژ شوند</a:t>
            </a:r>
          </a:p>
          <a:p>
            <a:pPr marL="0" indent="0" eaLnBrk="1" hangingPunct="1">
              <a:buFont typeface="Wingdings" pitchFamily="2" charset="2"/>
              <a:buNone/>
              <a:defRPr/>
            </a:pPr>
            <a:endParaRPr lang="fa-IR" dirty="0" smtClean="0">
              <a:cs typeface="B Zar" pitchFamily="2" charset="-78"/>
            </a:endParaRPr>
          </a:p>
          <a:p>
            <a:pPr marL="0" indent="0" eaLnBrk="1" hangingPunct="1">
              <a:buFont typeface="Wingdings" pitchFamily="2" charset="2"/>
              <a:buNone/>
              <a:defRPr/>
            </a:pPr>
            <a:endParaRPr lang="fa-IR" dirty="0" smtClean="0">
              <a:cs typeface="B Zar" pitchFamily="2" charset="-78"/>
            </a:endParaRPr>
          </a:p>
          <a:p>
            <a:pPr marL="0" indent="0" eaLnBrk="1" hangingPunct="1">
              <a:buFont typeface="Wingdings" pitchFamily="2" charset="2"/>
              <a:buNone/>
              <a:defRPr/>
            </a:pPr>
            <a:r>
              <a:rPr lang="fa-IR" dirty="0" smtClean="0">
                <a:cs typeface="B Zar" pitchFamily="2" charset="-78"/>
              </a:rPr>
              <a:t>1</a:t>
            </a:r>
            <a:r>
              <a:rPr lang="fa-IR" dirty="0" smtClean="0">
                <a:solidFill>
                  <a:srgbClr val="FFFF00"/>
                </a:solidFill>
                <a:cs typeface="B Zar" pitchFamily="2" charset="-78"/>
              </a:rPr>
              <a:t>. بعضي ممكن است خود به اين منطقه رفته باشند</a:t>
            </a:r>
          </a:p>
          <a:p>
            <a:pPr marL="0" indent="0" eaLnBrk="1" hangingPunct="1">
              <a:buFont typeface="Wingdings" pitchFamily="2" charset="2"/>
              <a:buNone/>
              <a:defRPr/>
            </a:pPr>
            <a:r>
              <a:rPr lang="fa-IR" dirty="0" smtClean="0">
                <a:solidFill>
                  <a:srgbClr val="FFFF00"/>
                </a:solidFill>
                <a:cs typeface="B Zar" pitchFamily="2" charset="-78"/>
              </a:rPr>
              <a:t>2. براي مراقبت توسط ديگران در اين منطقه قرار داده شده باشند</a:t>
            </a:r>
          </a:p>
          <a:p>
            <a:pPr marL="0" indent="0" eaLnBrk="1" hangingPunct="1">
              <a:buFont typeface="Wingdings" pitchFamily="2" charset="2"/>
              <a:buNone/>
              <a:defRPr/>
            </a:pPr>
            <a:r>
              <a:rPr lang="fa-IR" dirty="0" smtClean="0">
                <a:solidFill>
                  <a:srgbClr val="FFFF00"/>
                </a:solidFill>
                <a:cs typeface="B Zar" pitchFamily="2" charset="-78"/>
              </a:rPr>
              <a:t>3. برخي قادربه راه رفتن نباشند(سن پايين يا ناتواني جسمي قبلي)</a:t>
            </a:r>
          </a:p>
          <a:p>
            <a:pPr marL="0" indent="0" eaLnBrk="1" hangingPunct="1">
              <a:buFont typeface="Wingdings" pitchFamily="2" charset="2"/>
              <a:buNone/>
              <a:defRPr/>
            </a:pPr>
            <a:r>
              <a:rPr lang="fa-IR" dirty="0" smtClean="0">
                <a:solidFill>
                  <a:srgbClr val="FFFF00"/>
                </a:solidFill>
                <a:cs typeface="B Zar" pitchFamily="2" charset="-78"/>
              </a:rPr>
              <a:t> </a:t>
            </a:r>
            <a:endParaRPr lang="en-US" dirty="0" smtClean="0">
              <a:solidFill>
                <a:srgbClr val="FFFF00"/>
              </a:solidFill>
              <a:cs typeface="B Zar" pitchFamily="2" charset="-78"/>
            </a:endParaRPr>
          </a:p>
        </p:txBody>
      </p:sp>
    </p:spTree>
    <p:extLst>
      <p:ext uri="{BB962C8B-B14F-4D97-AF65-F5344CB8AC3E}">
        <p14:creationId xmlns:p14="http://schemas.microsoft.com/office/powerpoint/2010/main" val="9845497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304800"/>
            <a:ext cx="8569325" cy="676275"/>
          </a:xfrm>
        </p:spPr>
        <p:txBody>
          <a:bodyPr/>
          <a:lstStyle/>
          <a:p>
            <a:pPr algn="ctr" eaLnBrk="1" hangingPunct="1">
              <a:defRPr/>
            </a:pPr>
            <a:r>
              <a:rPr lang="fa-IR" sz="4000" dirty="0" smtClean="0">
                <a:solidFill>
                  <a:schemeClr val="tx1"/>
                </a:solidFill>
                <a:cs typeface="B Titr" pitchFamily="2" charset="-78"/>
              </a:rPr>
              <a:t>ترياژ كودكاني كه قادر به راه رفتن نيستند</a:t>
            </a:r>
            <a:endParaRPr lang="en-US" sz="4000" dirty="0" smtClean="0">
              <a:solidFill>
                <a:schemeClr val="tx1"/>
              </a:solidFill>
              <a:cs typeface="B Titr" pitchFamily="2" charset="-78"/>
            </a:endParaRPr>
          </a:p>
        </p:txBody>
      </p:sp>
      <p:sp>
        <p:nvSpPr>
          <p:cNvPr id="37891" name="Rectangle 3"/>
          <p:cNvSpPr>
            <a:spLocks noGrp="1" noChangeArrowheads="1"/>
          </p:cNvSpPr>
          <p:nvPr>
            <p:ph type="body" idx="1"/>
          </p:nvPr>
        </p:nvSpPr>
        <p:spPr>
          <a:xfrm>
            <a:off x="323850" y="1844675"/>
            <a:ext cx="8424863" cy="4824413"/>
          </a:xfrm>
        </p:spPr>
        <p:txBody>
          <a:bodyPr/>
          <a:lstStyle/>
          <a:p>
            <a:pPr eaLnBrk="1" hangingPunct="1">
              <a:defRPr/>
            </a:pPr>
            <a:r>
              <a:rPr lang="fa-IR" dirty="0" smtClean="0">
                <a:solidFill>
                  <a:srgbClr val="FFFF00"/>
                </a:solidFill>
                <a:cs typeface="B Zar" pitchFamily="2" charset="-78"/>
              </a:rPr>
              <a:t>كودكاني كه در مرحله اول </a:t>
            </a:r>
            <a:r>
              <a:rPr lang="en-US" sz="2000" dirty="0" smtClean="0">
                <a:solidFill>
                  <a:srgbClr val="FFFF00"/>
                </a:solidFill>
                <a:cs typeface="B Zar" pitchFamily="2" charset="-78"/>
              </a:rPr>
              <a:t>jump start</a:t>
            </a:r>
            <a:r>
              <a:rPr lang="fa-IR" dirty="0" smtClean="0">
                <a:solidFill>
                  <a:srgbClr val="FFFF00"/>
                </a:solidFill>
                <a:cs typeface="B Zar" pitchFamily="2" charset="-78"/>
              </a:rPr>
              <a:t>  قادر به راه رفتن هستند از سايرين جدا و در گروه سبز طبقه بندي شده اند اما ممكن است از همين كودكان برخي بدليل سن كم . تاخير در رشد يا بيماري مزمن قادربه راه رفتن نباشند لذا براي بررسي به اين صورت عمل شود </a:t>
            </a:r>
          </a:p>
          <a:p>
            <a:pPr eaLnBrk="1" hangingPunct="1">
              <a:defRPr/>
            </a:pPr>
            <a:r>
              <a:rPr lang="fa-IR" dirty="0" smtClean="0">
                <a:solidFill>
                  <a:srgbClr val="FFFF00"/>
                </a:solidFill>
                <a:cs typeface="B Zar" pitchFamily="2" charset="-78"/>
              </a:rPr>
              <a:t> </a:t>
            </a:r>
            <a:r>
              <a:rPr lang="fa-IR" sz="2400" dirty="0" smtClean="0">
                <a:solidFill>
                  <a:srgbClr val="FFFF00"/>
                </a:solidFill>
                <a:cs typeface="B Zar" pitchFamily="2" charset="-78"/>
              </a:rPr>
              <a:t>اگرهيچ شاخص گروه قرمز ندارد ولي جراحت ظاهري دارد در گروه قرمز بگذاريد</a:t>
            </a:r>
          </a:p>
          <a:p>
            <a:pPr marL="0" indent="0" eaLnBrk="1" hangingPunct="1">
              <a:buFont typeface="Wingdings" pitchFamily="2" charset="2"/>
              <a:buNone/>
              <a:defRPr/>
            </a:pPr>
            <a:endParaRPr lang="fa-IR" sz="2400" dirty="0" smtClean="0">
              <a:solidFill>
                <a:srgbClr val="FFFF00"/>
              </a:solidFill>
              <a:cs typeface="B Zar" pitchFamily="2" charset="-78"/>
            </a:endParaRPr>
          </a:p>
          <a:p>
            <a:pPr eaLnBrk="1" hangingPunct="1">
              <a:defRPr/>
            </a:pPr>
            <a:r>
              <a:rPr lang="fa-IR" sz="2400" dirty="0" smtClean="0">
                <a:solidFill>
                  <a:srgbClr val="FFFF00"/>
                </a:solidFill>
                <a:cs typeface="B Zar" pitchFamily="2" charset="-78"/>
              </a:rPr>
              <a:t>اگر حتي شاخص گروه زرد هم ندارد اما جراحت ظاهري در بدن دارد در گروه زرد</a:t>
            </a:r>
          </a:p>
          <a:p>
            <a:pPr eaLnBrk="1" hangingPunct="1">
              <a:defRPr/>
            </a:pPr>
            <a:endParaRPr lang="fa-IR" sz="2400" dirty="0" smtClean="0">
              <a:solidFill>
                <a:srgbClr val="FFFF00"/>
              </a:solidFill>
              <a:cs typeface="B Zar" pitchFamily="2" charset="-78"/>
            </a:endParaRPr>
          </a:p>
          <a:p>
            <a:pPr eaLnBrk="1" hangingPunct="1">
              <a:defRPr/>
            </a:pPr>
            <a:r>
              <a:rPr lang="fa-IR" sz="2400" dirty="0" smtClean="0">
                <a:solidFill>
                  <a:srgbClr val="FFFF00"/>
                </a:solidFill>
                <a:cs typeface="B Zar" pitchFamily="2" charset="-78"/>
              </a:rPr>
              <a:t>اگر حتي شاخص گروه زرد هم ندارد و حراحت ظاهري هم ندارد در گروه سبز بگذاريد</a:t>
            </a:r>
            <a:endParaRPr lang="en-US" sz="2400" dirty="0" smtClean="0">
              <a:solidFill>
                <a:srgbClr val="FFFF00"/>
              </a:solidFill>
              <a:cs typeface="B Zar" pitchFamily="2" charset="-78"/>
            </a:endParaRPr>
          </a:p>
        </p:txBody>
      </p:sp>
    </p:spTree>
    <p:extLst>
      <p:ext uri="{BB962C8B-B14F-4D97-AF65-F5344CB8AC3E}">
        <p14:creationId xmlns:p14="http://schemas.microsoft.com/office/powerpoint/2010/main" val="38820784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188913"/>
            <a:ext cx="7772400" cy="576262"/>
          </a:xfrm>
        </p:spPr>
        <p:txBody>
          <a:bodyPr/>
          <a:lstStyle/>
          <a:p>
            <a:pPr algn="ctr" eaLnBrk="1" hangingPunct="1">
              <a:defRPr/>
            </a:pPr>
            <a:r>
              <a:rPr lang="fa-IR" sz="3600" dirty="0" smtClean="0">
                <a:cs typeface="B Titr" pitchFamily="2" charset="-78"/>
              </a:rPr>
              <a:t>برگه گزارش دهی مسئول تریاژ</a:t>
            </a:r>
            <a:endParaRPr lang="en-US" sz="3600" dirty="0" smtClean="0">
              <a:cs typeface="B Titr" pitchFamily="2" charset="-78"/>
            </a:endParaRPr>
          </a:p>
        </p:txBody>
      </p:sp>
      <p:sp>
        <p:nvSpPr>
          <p:cNvPr id="38915" name="Rectangle 3"/>
          <p:cNvSpPr>
            <a:spLocks noGrp="1" noChangeArrowheads="1"/>
          </p:cNvSpPr>
          <p:nvPr>
            <p:ph type="subTitle" idx="1"/>
          </p:nvPr>
        </p:nvSpPr>
        <p:spPr>
          <a:xfrm>
            <a:off x="179388" y="1052513"/>
            <a:ext cx="8569325" cy="5472112"/>
          </a:xfrm>
        </p:spPr>
        <p:txBody>
          <a:bodyPr/>
          <a:lstStyle/>
          <a:p>
            <a:pPr eaLnBrk="1" hangingPunct="1">
              <a:lnSpc>
                <a:spcPct val="90000"/>
              </a:lnSpc>
              <a:defRPr/>
            </a:pPr>
            <a:r>
              <a:rPr lang="fa-IR" sz="2400" dirty="0" smtClean="0">
                <a:cs typeface="B Zar" pitchFamily="2" charset="-78"/>
              </a:rPr>
              <a:t>گزارش یک ساعته مسئول تریاژ گروه امداد پزشکی،......</a:t>
            </a:r>
          </a:p>
          <a:p>
            <a:pPr eaLnBrk="1" hangingPunct="1">
              <a:lnSpc>
                <a:spcPct val="90000"/>
              </a:lnSpc>
              <a:defRPr/>
            </a:pPr>
            <a:r>
              <a:rPr lang="fa-IR" sz="2400" dirty="0" smtClean="0">
                <a:cs typeface="B Zar" pitchFamily="2" charset="-78"/>
              </a:rPr>
              <a:t>به مسئول هماهنگی و خدمات گروه امداد پزشکی،......</a:t>
            </a:r>
          </a:p>
          <a:p>
            <a:pPr eaLnBrk="1" hangingPunct="1">
              <a:lnSpc>
                <a:spcPct val="90000"/>
              </a:lnSpc>
              <a:defRPr/>
            </a:pPr>
            <a:r>
              <a:rPr lang="fa-IR" sz="2400" dirty="0" smtClean="0">
                <a:cs typeface="B Zar" pitchFamily="2" charset="-78"/>
              </a:rPr>
              <a:t>از ساعت  :   صبح/بعدازظهر     /  /  13</a:t>
            </a:r>
          </a:p>
          <a:p>
            <a:pPr eaLnBrk="1" hangingPunct="1">
              <a:lnSpc>
                <a:spcPct val="90000"/>
              </a:lnSpc>
              <a:defRPr/>
            </a:pPr>
            <a:r>
              <a:rPr lang="fa-IR" sz="2400" dirty="0" smtClean="0">
                <a:cs typeface="B Zar" pitchFamily="2" charset="-78"/>
              </a:rPr>
              <a:t>تا ساعت  :     صبح/بعدازظهر    /  /  13</a:t>
            </a:r>
          </a:p>
          <a:p>
            <a:pPr eaLnBrk="1" hangingPunct="1">
              <a:lnSpc>
                <a:spcPct val="90000"/>
              </a:lnSpc>
              <a:defRPr/>
            </a:pPr>
            <a:endParaRPr lang="fa-IR" sz="2400" dirty="0" smtClean="0">
              <a:cs typeface="B Zar" pitchFamily="2" charset="-78"/>
            </a:endParaRPr>
          </a:p>
          <a:p>
            <a:pPr eaLnBrk="1" hangingPunct="1">
              <a:lnSpc>
                <a:spcPct val="90000"/>
              </a:lnSpc>
              <a:defRPr/>
            </a:pPr>
            <a:endParaRPr lang="fa-IR" sz="2400" dirty="0" smtClean="0">
              <a:cs typeface="B Zar" pitchFamily="2" charset="-78"/>
            </a:endParaRPr>
          </a:p>
          <a:p>
            <a:pPr eaLnBrk="1" hangingPunct="1">
              <a:lnSpc>
                <a:spcPct val="90000"/>
              </a:lnSpc>
              <a:defRPr/>
            </a:pPr>
            <a:endParaRPr lang="fa-IR" sz="2400" dirty="0" smtClean="0">
              <a:cs typeface="B Zar" pitchFamily="2" charset="-78"/>
            </a:endParaRPr>
          </a:p>
          <a:p>
            <a:pPr eaLnBrk="1" hangingPunct="1">
              <a:lnSpc>
                <a:spcPct val="90000"/>
              </a:lnSpc>
              <a:defRPr/>
            </a:pPr>
            <a:endParaRPr lang="fa-IR" sz="2400" dirty="0" smtClean="0">
              <a:cs typeface="B Zar" pitchFamily="2" charset="-78"/>
            </a:endParaRPr>
          </a:p>
          <a:p>
            <a:pPr eaLnBrk="1" hangingPunct="1">
              <a:lnSpc>
                <a:spcPct val="90000"/>
              </a:lnSpc>
              <a:defRPr/>
            </a:pPr>
            <a:endParaRPr lang="fa-IR" sz="2400" dirty="0" smtClean="0">
              <a:cs typeface="B Zar" pitchFamily="2" charset="-78"/>
            </a:endParaRPr>
          </a:p>
          <a:p>
            <a:pPr eaLnBrk="1" hangingPunct="1">
              <a:lnSpc>
                <a:spcPct val="90000"/>
              </a:lnSpc>
              <a:defRPr/>
            </a:pPr>
            <a:r>
              <a:rPr lang="fa-IR" sz="2400" dirty="0" smtClean="0">
                <a:cs typeface="B Zar" pitchFamily="2" charset="-78"/>
              </a:rPr>
              <a:t>مشکلات:..................................................</a:t>
            </a:r>
          </a:p>
          <a:p>
            <a:pPr eaLnBrk="1" hangingPunct="1">
              <a:lnSpc>
                <a:spcPct val="90000"/>
              </a:lnSpc>
              <a:defRPr/>
            </a:pPr>
            <a:endParaRPr lang="fa-IR" sz="2400" dirty="0" smtClean="0">
              <a:cs typeface="B Zar" pitchFamily="2" charset="-78"/>
            </a:endParaRPr>
          </a:p>
          <a:p>
            <a:pPr eaLnBrk="1" hangingPunct="1">
              <a:lnSpc>
                <a:spcPct val="90000"/>
              </a:lnSpc>
              <a:defRPr/>
            </a:pPr>
            <a:r>
              <a:rPr lang="fa-IR" sz="2400" dirty="0" smtClean="0">
                <a:cs typeface="B Zar" pitchFamily="2" charset="-78"/>
              </a:rPr>
              <a:t>درخواست ها:...............................................</a:t>
            </a:r>
            <a:endParaRPr lang="en-US" sz="2400" dirty="0" smtClean="0">
              <a:cs typeface="B Zar" pitchFamily="2" charset="-78"/>
            </a:endParaRPr>
          </a:p>
        </p:txBody>
      </p:sp>
      <p:graphicFrame>
        <p:nvGraphicFramePr>
          <p:cNvPr id="108548" name="Group 4"/>
          <p:cNvGraphicFramePr>
            <a:graphicFrameLocks noGrp="1"/>
          </p:cNvGraphicFramePr>
          <p:nvPr/>
        </p:nvGraphicFramePr>
        <p:xfrm>
          <a:off x="971550" y="3141663"/>
          <a:ext cx="7200898" cy="1166812"/>
        </p:xfrm>
        <a:graphic>
          <a:graphicData uri="http://schemas.openxmlformats.org/drawingml/2006/table">
            <a:tbl>
              <a:tblPr/>
              <a:tblGrid>
                <a:gridCol w="1029503"/>
                <a:gridCol w="1027628"/>
                <a:gridCol w="1029504"/>
                <a:gridCol w="1027628"/>
                <a:gridCol w="1029503"/>
                <a:gridCol w="1027628"/>
                <a:gridCol w="1029504"/>
              </a:tblGrid>
              <a:tr h="46618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Zar" pitchFamily="2" charset="-78"/>
                        </a:rPr>
                        <a:t>جمع</a:t>
                      </a: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Zar" pitchFamily="2" charset="-78"/>
                        </a:rPr>
                        <a:t>5/سیاه</a:t>
                      </a: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Zar" pitchFamily="2" charset="-78"/>
                        </a:rPr>
                        <a:t>4/آبی</a:t>
                      </a: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Zar" pitchFamily="2" charset="-78"/>
                        </a:rPr>
                        <a:t>3/سبز</a:t>
                      </a: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Zar" pitchFamily="2" charset="-78"/>
                        </a:rPr>
                        <a:t>2/زرد</a:t>
                      </a: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charset="0"/>
                          <a:cs typeface="B Zar" pitchFamily="2" charset="-78"/>
                        </a:rPr>
                        <a:t>1/قرمز</a:t>
                      </a: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charset="0"/>
                          <a:cs typeface="B Zar" pitchFamily="2" charset="-78"/>
                        </a:rPr>
                        <a:t>اولویت</a:t>
                      </a:r>
                      <a:endParaRPr kumimoji="0" lang="en-US" sz="2000" b="0" i="0" u="none" strike="noStrike" cap="none" normalizeH="0" baseline="0" dirty="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62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charset="0"/>
                          <a:cs typeface="B Zar" pitchFamily="2" charset="-78"/>
                        </a:rPr>
                        <a:t>تعداد موجود</a:t>
                      </a:r>
                      <a:endParaRPr kumimoji="0" lang="en-US" sz="2000" b="0" i="0" u="none" strike="noStrike" cap="none" normalizeH="0" baseline="0" dirty="0" smtClean="0">
                        <a:ln>
                          <a:noFill/>
                        </a:ln>
                        <a:solidFill>
                          <a:schemeClr val="tx1"/>
                        </a:solidFill>
                        <a:effectLst/>
                        <a:latin typeface="Arial" charset="0"/>
                        <a:cs typeface="B Zar" pitchFamily="2" charset="-78"/>
                      </a:endParaRPr>
                    </a:p>
                  </a:txBody>
                  <a:tcPr marL="91441" marR="91441" marT="45667" marB="456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769099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6800" y="304800"/>
            <a:ext cx="7543800" cy="838200"/>
          </a:xfrm>
        </p:spPr>
        <p:txBody>
          <a:bodyPr/>
          <a:lstStyle/>
          <a:p>
            <a:pPr algn="ctr" eaLnBrk="1" hangingPunct="1">
              <a:defRPr/>
            </a:pPr>
            <a:r>
              <a:rPr lang="fa-IR" sz="3600" dirty="0" smtClean="0">
                <a:cs typeface="B Titr" pitchFamily="2" charset="-78"/>
              </a:rPr>
              <a:t>مثال هایی ازشرایط سطح یک تریاژ</a:t>
            </a:r>
            <a:r>
              <a:rPr lang="en-US" sz="3600" dirty="0" smtClean="0">
                <a:cs typeface="B Titr" pitchFamily="2" charset="-78"/>
              </a:rPr>
              <a:t>ESI</a:t>
            </a:r>
            <a:endParaRPr lang="fa-IR" sz="3600" dirty="0" smtClean="0">
              <a:cs typeface="B Titr" pitchFamily="2" charset="-78"/>
            </a:endParaRPr>
          </a:p>
        </p:txBody>
      </p:sp>
      <p:sp>
        <p:nvSpPr>
          <p:cNvPr id="16387" name="Content Placeholder 2"/>
          <p:cNvSpPr>
            <a:spLocks noGrp="1"/>
          </p:cNvSpPr>
          <p:nvPr>
            <p:ph sz="quarter" idx="1"/>
          </p:nvPr>
        </p:nvSpPr>
        <p:spPr>
          <a:xfrm>
            <a:off x="301625" y="1527175"/>
            <a:ext cx="8504238" cy="5116513"/>
          </a:xfrm>
        </p:spPr>
        <p:txBody>
          <a:bodyPr/>
          <a:lstStyle/>
          <a:p>
            <a:pPr eaLnBrk="1" hangingPunct="1">
              <a:defRPr/>
            </a:pPr>
            <a:r>
              <a:rPr lang="fa-IR" dirty="0" smtClean="0">
                <a:cs typeface="B Zar" pitchFamily="2" charset="-78"/>
              </a:rPr>
              <a:t>ایست قلبی</a:t>
            </a:r>
          </a:p>
          <a:p>
            <a:pPr eaLnBrk="1" hangingPunct="1">
              <a:defRPr/>
            </a:pPr>
            <a:r>
              <a:rPr lang="fa-IR" dirty="0" smtClean="0">
                <a:cs typeface="B Zar" pitchFamily="2" charset="-78"/>
              </a:rPr>
              <a:t>ایست قلبی تنفسی</a:t>
            </a:r>
          </a:p>
          <a:p>
            <a:pPr eaLnBrk="1" hangingPunct="1">
              <a:defRPr/>
            </a:pPr>
            <a:r>
              <a:rPr lang="fa-IR" dirty="0" smtClean="0">
                <a:cs typeface="B Zar" pitchFamily="2" charset="-78"/>
              </a:rPr>
              <a:t>تشنج فعال</a:t>
            </a:r>
          </a:p>
          <a:p>
            <a:pPr eaLnBrk="1" hangingPunct="1">
              <a:defRPr/>
            </a:pPr>
            <a:r>
              <a:rPr lang="fa-IR" dirty="0" smtClean="0">
                <a:cs typeface="B Zar" pitchFamily="2" charset="-78"/>
              </a:rPr>
              <a:t>عدم پاسخگویی</a:t>
            </a:r>
          </a:p>
          <a:p>
            <a:pPr eaLnBrk="1" hangingPunct="1">
              <a:defRPr/>
            </a:pPr>
            <a:r>
              <a:rPr lang="fa-IR" dirty="0" smtClean="0">
                <a:cs typeface="B Zar" pitchFamily="2" charset="-78"/>
              </a:rPr>
              <a:t>راش پتشیال دربیماردچارتغییر سطح هوشیاری(با توجه به علائم حیاتی)</a:t>
            </a:r>
          </a:p>
          <a:p>
            <a:pPr eaLnBrk="1" hangingPunct="1">
              <a:defRPr/>
            </a:pPr>
            <a:r>
              <a:rPr lang="fa-IR" dirty="0" smtClean="0">
                <a:cs typeface="B Zar" pitchFamily="2" charset="-78"/>
              </a:rPr>
              <a:t>نارسایی تنفسی</a:t>
            </a:r>
          </a:p>
          <a:p>
            <a:pPr eaLnBrk="1" hangingPunct="1">
              <a:defRPr/>
            </a:pPr>
            <a:r>
              <a:rPr lang="fa-IR" dirty="0" smtClean="0">
                <a:cs typeface="B Zar" pitchFamily="2" charset="-78"/>
              </a:rPr>
              <a:t>شوک/سپسیس همراه با علائم هیپوپرفیوژن</a:t>
            </a:r>
          </a:p>
          <a:p>
            <a:pPr eaLnBrk="1" hangingPunct="1">
              <a:defRPr/>
            </a:pPr>
            <a:r>
              <a:rPr lang="fa-IR" dirty="0" smtClean="0">
                <a:cs typeface="B Zar" pitchFamily="2" charset="-78"/>
              </a:rPr>
              <a:t>واکنش آنافیلاکتیک</a:t>
            </a:r>
          </a:p>
        </p:txBody>
      </p:sp>
    </p:spTree>
    <p:extLst>
      <p:ext uri="{BB962C8B-B14F-4D97-AF65-F5344CB8AC3E}">
        <p14:creationId xmlns:p14="http://schemas.microsoft.com/office/powerpoint/2010/main" val="21548639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57250" y="214313"/>
            <a:ext cx="7543800" cy="552450"/>
          </a:xfrm>
        </p:spPr>
        <p:txBody>
          <a:bodyPr/>
          <a:lstStyle/>
          <a:p>
            <a:pPr algn="ctr" eaLnBrk="1" hangingPunct="1">
              <a:defRPr/>
            </a:pPr>
            <a:r>
              <a:rPr lang="fa-IR" sz="3600" dirty="0" smtClean="0">
                <a:cs typeface="B Titr" pitchFamily="2" charset="-78"/>
              </a:rPr>
              <a:t>مثال هایی ازشرایط سطح 2 تریاژ</a:t>
            </a:r>
            <a:r>
              <a:rPr lang="en-US" sz="3600" dirty="0" smtClean="0">
                <a:cs typeface="B Titr" pitchFamily="2" charset="-78"/>
              </a:rPr>
              <a:t>ESI</a:t>
            </a:r>
            <a:endParaRPr lang="fa-IR" sz="3600" dirty="0" smtClean="0">
              <a:cs typeface="B Titr" pitchFamily="2" charset="-78"/>
            </a:endParaRPr>
          </a:p>
        </p:txBody>
      </p:sp>
      <p:sp>
        <p:nvSpPr>
          <p:cNvPr id="17411" name="Content Placeholder 2"/>
          <p:cNvSpPr>
            <a:spLocks noGrp="1"/>
          </p:cNvSpPr>
          <p:nvPr>
            <p:ph sz="quarter" idx="1"/>
          </p:nvPr>
        </p:nvSpPr>
        <p:spPr>
          <a:xfrm>
            <a:off x="301625" y="1527175"/>
            <a:ext cx="8504238" cy="4902200"/>
          </a:xfrm>
        </p:spPr>
        <p:txBody>
          <a:bodyPr/>
          <a:lstStyle/>
          <a:p>
            <a:pPr eaLnBrk="1" hangingPunct="1">
              <a:defRPr/>
            </a:pPr>
            <a:r>
              <a:rPr lang="fa-IR" sz="2000" b="1" dirty="0" smtClean="0">
                <a:cs typeface="B Zar" pitchFamily="2" charset="-78"/>
              </a:rPr>
              <a:t>سنکوب</a:t>
            </a:r>
          </a:p>
          <a:p>
            <a:pPr eaLnBrk="1" hangingPunct="1">
              <a:defRPr/>
            </a:pPr>
            <a:r>
              <a:rPr lang="fa-IR" sz="2000" b="1" dirty="0" smtClean="0">
                <a:cs typeface="B Zar" pitchFamily="2" charset="-78"/>
              </a:rPr>
              <a:t>تب درکودکان دچارنقص ایمنی</a:t>
            </a:r>
          </a:p>
          <a:p>
            <a:pPr eaLnBrk="1" hangingPunct="1">
              <a:defRPr/>
            </a:pPr>
            <a:r>
              <a:rPr lang="fa-IR" sz="2000" b="1" dirty="0" smtClean="0">
                <a:cs typeface="B Zar" pitchFamily="2" charset="-78"/>
              </a:rPr>
              <a:t>بیماران هموفیلی با احتمال خونریزی</a:t>
            </a:r>
          </a:p>
          <a:p>
            <a:pPr eaLnBrk="1" hangingPunct="1">
              <a:defRPr/>
            </a:pPr>
            <a:r>
              <a:rPr lang="fa-IR" sz="2000" b="1" dirty="0" smtClean="0">
                <a:cs typeface="B Zar" pitchFamily="2" charset="-78"/>
              </a:rPr>
              <a:t>شیرخوارتب دارباسن کمتراز28روزودمای بیشتریا مساوی38</a:t>
            </a:r>
          </a:p>
          <a:p>
            <a:pPr eaLnBrk="1" hangingPunct="1">
              <a:defRPr/>
            </a:pPr>
            <a:r>
              <a:rPr lang="fa-IR" sz="2000" b="1" dirty="0" smtClean="0">
                <a:cs typeface="B Zar" pitchFamily="2" charset="-78"/>
              </a:rPr>
              <a:t>شیرخوارهایپوترم باسن کمتراز90روز ودمای رکتال کمتراز36/5</a:t>
            </a:r>
          </a:p>
          <a:p>
            <a:pPr eaLnBrk="1" hangingPunct="1">
              <a:defRPr/>
            </a:pPr>
            <a:r>
              <a:rPr lang="fa-IR" sz="2000" b="1" dirty="0" smtClean="0">
                <a:cs typeface="B Zar" pitchFamily="2" charset="-78"/>
              </a:rPr>
              <a:t>اقدام به خودکشی</a:t>
            </a:r>
          </a:p>
          <a:p>
            <a:pPr eaLnBrk="1" hangingPunct="1">
              <a:defRPr/>
            </a:pPr>
            <a:r>
              <a:rPr lang="fa-IR" sz="2000" b="1" dirty="0" smtClean="0">
                <a:cs typeface="B Zar" pitchFamily="2" charset="-78"/>
              </a:rPr>
              <a:t>کودک مشکوک به مننژیت</a:t>
            </a:r>
          </a:p>
          <a:p>
            <a:pPr eaLnBrk="1" hangingPunct="1">
              <a:defRPr/>
            </a:pPr>
            <a:r>
              <a:rPr lang="fa-IR" sz="2000" b="1" dirty="0" smtClean="0">
                <a:cs typeface="B Zar" pitchFamily="2" charset="-78"/>
              </a:rPr>
              <a:t>وجودفازپست ایکتال طولانی</a:t>
            </a:r>
          </a:p>
          <a:p>
            <a:pPr eaLnBrk="1" hangingPunct="1">
              <a:defRPr/>
            </a:pPr>
            <a:r>
              <a:rPr lang="fa-IR" sz="2000" b="1" dirty="0" smtClean="0">
                <a:cs typeface="B Zar" pitchFamily="2" charset="-78"/>
              </a:rPr>
              <a:t>کروپ متوسط تا شدید</a:t>
            </a:r>
          </a:p>
          <a:p>
            <a:pPr eaLnBrk="1" hangingPunct="1">
              <a:defRPr/>
            </a:pPr>
            <a:r>
              <a:rPr lang="fa-IR" sz="2000" b="1" dirty="0" smtClean="0">
                <a:cs typeface="B Zar" pitchFamily="2" charset="-78"/>
              </a:rPr>
              <a:t>انسدادمتوسط تاشدید راه های هوایی تحتانی</a:t>
            </a:r>
          </a:p>
          <a:p>
            <a:pPr eaLnBrk="1" hangingPunct="1">
              <a:defRPr/>
            </a:pPr>
            <a:r>
              <a:rPr lang="fa-IR" sz="2000" b="1" dirty="0" smtClean="0">
                <a:cs typeface="B Zar" pitchFamily="2" charset="-78"/>
              </a:rPr>
              <a:t>برونشیولیت</a:t>
            </a:r>
          </a:p>
          <a:p>
            <a:pPr eaLnBrk="1" hangingPunct="1">
              <a:defRPr/>
            </a:pPr>
            <a:r>
              <a:rPr lang="fa-IR" sz="2000" b="1" dirty="0" smtClean="0">
                <a:cs typeface="B Zar" pitchFamily="2" charset="-78"/>
              </a:rPr>
              <a:t>بیماری های واکنشی راه هوایی(آسم)</a:t>
            </a:r>
          </a:p>
          <a:p>
            <a:pPr eaLnBrk="1" hangingPunct="1">
              <a:defRPr/>
            </a:pPr>
            <a:r>
              <a:rPr lang="fa-IR" sz="2000" b="1" dirty="0" smtClean="0">
                <a:cs typeface="B Zar" pitchFamily="2" charset="-78"/>
              </a:rPr>
              <a:t>نارسایی تنفسی به صورت تاکی پنه،تاکیکاردی،افزایش تلاش تنفسی،تغییر سطح هوشیاری</a:t>
            </a:r>
          </a:p>
        </p:txBody>
      </p:sp>
    </p:spTree>
    <p:extLst>
      <p:ext uri="{BB962C8B-B14F-4D97-AF65-F5344CB8AC3E}">
        <p14:creationId xmlns:p14="http://schemas.microsoft.com/office/powerpoint/2010/main" val="35669752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descr="1280-winte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8A969FC-F059-4C4F-8BC9-6062DFE6E54F}" type="slidenum">
              <a:rPr lang="en-US" smtClean="0">
                <a:solidFill>
                  <a:srgbClr val="FFFFFF"/>
                </a:solidFill>
              </a:rPr>
              <a:pPr>
                <a:defRPr/>
              </a:pPr>
              <a:t>77</a:t>
            </a:fld>
            <a:endParaRPr lang="en-US">
              <a:solidFill>
                <a:srgbClr val="FFFFFF"/>
              </a:solidFill>
            </a:endParaRPr>
          </a:p>
        </p:txBody>
      </p:sp>
      <p:sp>
        <p:nvSpPr>
          <p:cNvPr id="86020" name="TextBox 3"/>
          <p:cNvSpPr txBox="1">
            <a:spLocks noChangeArrowheads="1"/>
          </p:cNvSpPr>
          <p:nvPr/>
        </p:nvSpPr>
        <p:spPr bwMode="auto">
          <a:xfrm>
            <a:off x="990600" y="46482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base" hangingPunct="1">
              <a:spcBef>
                <a:spcPct val="0"/>
              </a:spcBef>
              <a:spcAft>
                <a:spcPct val="0"/>
              </a:spcAft>
            </a:pPr>
            <a:r>
              <a:rPr lang="fa-IR" altLang="en-US" sz="4800" b="1" dirty="0" smtClean="0">
                <a:solidFill>
                  <a:srgbClr val="FF0000"/>
                </a:solidFill>
              </a:rPr>
              <a:t>       با تشکر</a:t>
            </a:r>
          </a:p>
          <a:p>
            <a:pPr algn="r" rtl="1" eaLnBrk="1" fontAlgn="base" hangingPunct="1">
              <a:spcBef>
                <a:spcPct val="0"/>
              </a:spcBef>
              <a:spcAft>
                <a:spcPct val="0"/>
              </a:spcAft>
            </a:pPr>
            <a:r>
              <a:rPr lang="fa-IR" altLang="en-US" sz="4800" b="1" dirty="0" smtClean="0">
                <a:solidFill>
                  <a:srgbClr val="FF0000"/>
                </a:solidFill>
              </a:rPr>
              <a:t> از بذل توجه شما </a:t>
            </a:r>
            <a:endParaRPr lang="en-US" altLang="en-US" sz="4800" b="1" dirty="0" smtClean="0">
              <a:solidFill>
                <a:srgbClr val="FF0000"/>
              </a:solidFill>
            </a:endParaRPr>
          </a:p>
        </p:txBody>
      </p:sp>
    </p:spTree>
    <p:extLst>
      <p:ext uri="{BB962C8B-B14F-4D97-AF65-F5344CB8AC3E}">
        <p14:creationId xmlns:p14="http://schemas.microsoft.com/office/powerpoint/2010/main" val="299016726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diamond(in)">
                                      <p:cBhvr>
                                        <p:cTn id="7" dur="20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205038"/>
            <a:ext cx="7543800" cy="2592114"/>
          </a:xfrm>
        </p:spPr>
        <p:txBody>
          <a:bodyPr/>
          <a:lstStyle/>
          <a:p>
            <a:pPr algn="ctr">
              <a:defRPr/>
            </a:pPr>
            <a:r>
              <a:rPr lang="fa-IR" sz="5400" b="0" dirty="0" smtClean="0">
                <a:solidFill>
                  <a:srgbClr val="00B050"/>
                </a:solidFill>
                <a:cs typeface="B Titr" pitchFamily="2" charset="-78"/>
              </a:rPr>
              <a:t>تریاژ مادران باردار</a:t>
            </a:r>
            <a:br>
              <a:rPr lang="fa-IR" sz="5400" b="0" dirty="0" smtClean="0">
                <a:solidFill>
                  <a:srgbClr val="00B050"/>
                </a:solidFill>
                <a:cs typeface="B Titr" pitchFamily="2" charset="-78"/>
              </a:rPr>
            </a:br>
            <a:r>
              <a:rPr lang="fa-IR" sz="5400" b="0" dirty="0" smtClean="0">
                <a:solidFill>
                  <a:srgbClr val="00B050"/>
                </a:solidFill>
                <a:cs typeface="B Titr" pitchFamily="2" charset="-78"/>
              </a:rPr>
              <a:t>روش</a:t>
            </a:r>
            <a:r>
              <a:rPr lang="en-US" sz="5400" b="0" dirty="0" smtClean="0">
                <a:solidFill>
                  <a:srgbClr val="00B050"/>
                </a:solidFill>
                <a:cs typeface="B Titr" pitchFamily="2" charset="-78"/>
              </a:rPr>
              <a:t>ESI    </a:t>
            </a:r>
            <a:br>
              <a:rPr lang="en-US" sz="5400" b="0" dirty="0" smtClean="0">
                <a:solidFill>
                  <a:srgbClr val="00B050"/>
                </a:solidFill>
                <a:cs typeface="B Titr" pitchFamily="2" charset="-78"/>
              </a:rPr>
            </a:br>
            <a:r>
              <a:rPr lang="fa-IR" dirty="0" smtClean="0">
                <a:cs typeface="B Titr" pitchFamily="2" charset="-78"/>
              </a:rPr>
              <a:t/>
            </a:r>
            <a:br>
              <a:rPr lang="fa-IR" dirty="0" smtClean="0">
                <a:cs typeface="B Titr" pitchFamily="2" charset="-78"/>
              </a:rPr>
            </a:br>
            <a:r>
              <a:rPr lang="en-US" sz="2800" i="1" dirty="0" err="1" smtClean="0">
                <a:cs typeface="B Titr" pitchFamily="2" charset="-78"/>
              </a:rPr>
              <a:t>Dr.Ali</a:t>
            </a:r>
            <a:r>
              <a:rPr lang="en-US" sz="2800" i="1" dirty="0" smtClean="0">
                <a:cs typeface="B Titr" pitchFamily="2" charset="-78"/>
              </a:rPr>
              <a:t> </a:t>
            </a:r>
            <a:r>
              <a:rPr lang="en-US" sz="2800" i="1" dirty="0" err="1" smtClean="0">
                <a:cs typeface="B Titr" pitchFamily="2" charset="-78"/>
              </a:rPr>
              <a:t>Mozaffarpour</a:t>
            </a:r>
            <a:r>
              <a:rPr lang="en-US" sz="2000" i="1" dirty="0" smtClean="0">
                <a:cs typeface="B Titr" pitchFamily="2" charset="-78"/>
              </a:rPr>
              <a:t/>
            </a:r>
            <a:br>
              <a:rPr lang="en-US" sz="2000" i="1" dirty="0" smtClean="0">
                <a:cs typeface="B Titr" pitchFamily="2" charset="-78"/>
              </a:rPr>
            </a:br>
            <a:r>
              <a:rPr lang="en-US" sz="2000" i="1" dirty="0" smtClean="0">
                <a:cs typeface="B Titr" pitchFamily="2" charset="-78"/>
              </a:rPr>
              <a:t>Emergency medicine specialist</a:t>
            </a:r>
            <a:endParaRPr lang="fa-IR" sz="2000" i="1" dirty="0">
              <a:cs typeface="B Titr" pitchFamily="2" charset="-78"/>
            </a:endParaRPr>
          </a:p>
        </p:txBody>
      </p:sp>
    </p:spTree>
    <p:extLst>
      <p:ext uri="{BB962C8B-B14F-4D97-AF65-F5344CB8AC3E}">
        <p14:creationId xmlns:p14="http://schemas.microsoft.com/office/powerpoint/2010/main" val="41773180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fa-IR" dirty="0" smtClean="0">
                <a:cs typeface="B Titr" pitchFamily="2" charset="-78"/>
              </a:rPr>
              <a:t>اهداف</a:t>
            </a:r>
            <a:endParaRPr lang="fa-IR" dirty="0">
              <a:cs typeface="B Titr" pitchFamily="2" charset="-78"/>
            </a:endParaRPr>
          </a:p>
        </p:txBody>
      </p:sp>
      <p:sp>
        <p:nvSpPr>
          <p:cNvPr id="3" name="Content Placeholder 2"/>
          <p:cNvSpPr>
            <a:spLocks noGrp="1"/>
          </p:cNvSpPr>
          <p:nvPr>
            <p:ph idx="1"/>
          </p:nvPr>
        </p:nvSpPr>
        <p:spPr>
          <a:xfrm>
            <a:off x="1066800" y="2349500"/>
            <a:ext cx="7543800" cy="3746500"/>
          </a:xfrm>
        </p:spPr>
        <p:txBody>
          <a:bodyPr/>
          <a:lstStyle/>
          <a:p>
            <a:pPr>
              <a:defRPr/>
            </a:pPr>
            <a:r>
              <a:rPr lang="fa-IR" dirty="0" smtClean="0">
                <a:cs typeface="B Zar" pitchFamily="2" charset="-78"/>
              </a:rPr>
              <a:t>اطمینان از ایمنی مادر و جنین</a:t>
            </a:r>
          </a:p>
          <a:p>
            <a:pPr>
              <a:defRPr/>
            </a:pPr>
            <a:r>
              <a:rPr lang="fa-IR" dirty="0" smtClean="0">
                <a:cs typeface="B Zar" pitchFamily="2" charset="-78"/>
              </a:rPr>
              <a:t>کاهش عوارض </a:t>
            </a:r>
          </a:p>
          <a:p>
            <a:pPr>
              <a:defRPr/>
            </a:pPr>
            <a:r>
              <a:rPr lang="fa-IR" dirty="0" smtClean="0">
                <a:cs typeface="B Zar" pitchFamily="2" charset="-78"/>
              </a:rPr>
              <a:t>تسریع در انجام فرآیندهای زایمان</a:t>
            </a:r>
            <a:endParaRPr lang="fa-IR" dirty="0">
              <a:cs typeface="B Zar" pitchFamily="2" charset="-78"/>
            </a:endParaRPr>
          </a:p>
        </p:txBody>
      </p:sp>
    </p:spTree>
    <p:extLst>
      <p:ext uri="{BB962C8B-B14F-4D97-AF65-F5344CB8AC3E}">
        <p14:creationId xmlns:p14="http://schemas.microsoft.com/office/powerpoint/2010/main" val="145998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4213" y="260350"/>
            <a:ext cx="7772400" cy="668338"/>
          </a:xfrm>
        </p:spPr>
        <p:txBody>
          <a:bodyPr/>
          <a:lstStyle/>
          <a:p>
            <a:pPr algn="ctr" eaLnBrk="1" hangingPunct="1">
              <a:defRPr/>
            </a:pPr>
            <a:r>
              <a:rPr lang="fa-IR" dirty="0" smtClean="0">
                <a:cs typeface="B Titr" pitchFamily="2" charset="-78"/>
              </a:rPr>
              <a:t> </a:t>
            </a:r>
            <a:r>
              <a:rPr lang="fa-IR" dirty="0" smtClean="0">
                <a:solidFill>
                  <a:srgbClr val="FF0066"/>
                </a:solidFill>
                <a:cs typeface="B Titr" pitchFamily="2" charset="-78"/>
              </a:rPr>
              <a:t>انواع تریاژ</a:t>
            </a:r>
            <a:endParaRPr lang="en-US" dirty="0" smtClean="0">
              <a:solidFill>
                <a:srgbClr val="FF0066"/>
              </a:solidFill>
              <a:cs typeface="B Titr" pitchFamily="2" charset="-78"/>
            </a:endParaRPr>
          </a:p>
        </p:txBody>
      </p:sp>
      <p:sp>
        <p:nvSpPr>
          <p:cNvPr id="26627" name="Rectangle 3"/>
          <p:cNvSpPr>
            <a:spLocks noGrp="1" noChangeArrowheads="1"/>
          </p:cNvSpPr>
          <p:nvPr>
            <p:ph idx="1"/>
          </p:nvPr>
        </p:nvSpPr>
        <p:spPr>
          <a:xfrm>
            <a:off x="357188" y="1357313"/>
            <a:ext cx="8253412" cy="5286375"/>
          </a:xfrm>
        </p:spPr>
        <p:txBody>
          <a:bodyPr/>
          <a:lstStyle/>
          <a:p>
            <a:pPr marL="609600" indent="-609600" eaLnBrk="1" hangingPunct="1">
              <a:buFontTx/>
              <a:buChar char="•"/>
              <a:defRPr/>
            </a:pPr>
            <a:r>
              <a:rPr lang="fa-IR" sz="4000" dirty="0" smtClean="0">
                <a:solidFill>
                  <a:srgbClr val="FFCC00"/>
                </a:solidFill>
                <a:cs typeface="B Titr" pitchFamily="2" charset="-78"/>
              </a:rPr>
              <a:t>تریاژ در شرایط عادی</a:t>
            </a:r>
          </a:p>
          <a:p>
            <a:pPr marL="609600" indent="-609600" eaLnBrk="1" hangingPunct="1">
              <a:buFontTx/>
              <a:buChar char="•"/>
              <a:defRPr/>
            </a:pPr>
            <a:r>
              <a:rPr lang="fa-IR" sz="2800" dirty="0" smtClean="0">
                <a:solidFill>
                  <a:srgbClr val="FFCC00"/>
                </a:solidFill>
                <a:cs typeface="B Titr" pitchFamily="2" charset="-78"/>
              </a:rPr>
              <a:t>پیش بیمارستانی :</a:t>
            </a:r>
            <a:r>
              <a:rPr lang="fa-IR" sz="3600" dirty="0" smtClean="0">
                <a:solidFill>
                  <a:srgbClr val="00B050"/>
                </a:solidFill>
                <a:cs typeface="B Titr" pitchFamily="2" charset="-78"/>
              </a:rPr>
              <a:t>کالج جراحان آمریکا</a:t>
            </a:r>
            <a:endParaRPr lang="fa-IR" sz="2800" dirty="0" smtClean="0">
              <a:solidFill>
                <a:srgbClr val="00B050"/>
              </a:solidFill>
              <a:cs typeface="B Titr" pitchFamily="2" charset="-78"/>
            </a:endParaRPr>
          </a:p>
          <a:p>
            <a:pPr marL="609600" indent="-609600" eaLnBrk="1" hangingPunct="1">
              <a:buFontTx/>
              <a:buChar char="•"/>
              <a:defRPr/>
            </a:pPr>
            <a:r>
              <a:rPr lang="fa-IR" sz="2800" dirty="0" smtClean="0">
                <a:solidFill>
                  <a:srgbClr val="FFCC00"/>
                </a:solidFill>
                <a:cs typeface="B Titr" pitchFamily="2" charset="-78"/>
              </a:rPr>
              <a:t>بیمارستانی : </a:t>
            </a:r>
            <a:r>
              <a:rPr lang="en-US" sz="4000" b="1" dirty="0" smtClean="0">
                <a:solidFill>
                  <a:srgbClr val="FFCC00"/>
                </a:solidFill>
                <a:latin typeface="Times New Roman" pitchFamily="18" charset="0"/>
                <a:cs typeface="Times New Roman" pitchFamily="18" charset="0"/>
              </a:rPr>
              <a:t>ESI </a:t>
            </a:r>
            <a:endParaRPr lang="fa-IR" sz="2800" b="1" dirty="0" smtClean="0">
              <a:solidFill>
                <a:srgbClr val="FFCC00"/>
              </a:solidFill>
              <a:latin typeface="Times New Roman" pitchFamily="18" charset="0"/>
              <a:cs typeface="Times New Roman" pitchFamily="18" charset="0"/>
            </a:endParaRPr>
          </a:p>
          <a:p>
            <a:pPr marL="609600" indent="-609600" eaLnBrk="1" hangingPunct="1">
              <a:buFontTx/>
              <a:buChar char="•"/>
              <a:defRPr/>
            </a:pPr>
            <a:endParaRPr lang="fa-IR" sz="2800" dirty="0" smtClean="0">
              <a:solidFill>
                <a:srgbClr val="FFCC00"/>
              </a:solidFill>
              <a:cs typeface="B Titr" pitchFamily="2" charset="-78"/>
            </a:endParaRPr>
          </a:p>
          <a:p>
            <a:pPr marL="609600" indent="-609600" eaLnBrk="1" hangingPunct="1">
              <a:buFontTx/>
              <a:buChar char="•"/>
              <a:defRPr/>
            </a:pPr>
            <a:r>
              <a:rPr lang="fa-IR" sz="4000" dirty="0" smtClean="0">
                <a:solidFill>
                  <a:srgbClr val="FFCC00"/>
                </a:solidFill>
                <a:cs typeface="B Titr" pitchFamily="2" charset="-78"/>
              </a:rPr>
              <a:t>تریاژ در شرایط بحران و حوادث</a:t>
            </a:r>
          </a:p>
          <a:p>
            <a:pPr marL="609600" indent="-609600" eaLnBrk="1" hangingPunct="1">
              <a:buFontTx/>
              <a:buChar char="•"/>
              <a:defRPr/>
            </a:pPr>
            <a:r>
              <a:rPr lang="fa-IR" sz="2800" dirty="0" smtClean="0">
                <a:solidFill>
                  <a:srgbClr val="FFCC00"/>
                </a:solidFill>
                <a:cs typeface="B Titr" pitchFamily="2" charset="-78"/>
              </a:rPr>
              <a:t>پیش بیمارستانی : </a:t>
            </a:r>
            <a:r>
              <a:rPr lang="en-US" sz="2800" dirty="0" smtClean="0">
                <a:solidFill>
                  <a:srgbClr val="FFCC00"/>
                </a:solidFill>
                <a:cs typeface="B Titr" pitchFamily="2" charset="-78"/>
              </a:rPr>
              <a:t> START </a:t>
            </a:r>
            <a:r>
              <a:rPr lang="fa-IR" sz="2800" dirty="0" smtClean="0">
                <a:solidFill>
                  <a:srgbClr val="FFCC00"/>
                </a:solidFill>
                <a:cs typeface="B Titr" pitchFamily="2" charset="-78"/>
              </a:rPr>
              <a:t> ، </a:t>
            </a:r>
            <a:r>
              <a:rPr lang="en-US" sz="2800" dirty="0" smtClean="0">
                <a:solidFill>
                  <a:srgbClr val="FFCC00"/>
                </a:solidFill>
                <a:cs typeface="B Titr" pitchFamily="2" charset="-78"/>
              </a:rPr>
              <a:t> SAVE  </a:t>
            </a:r>
            <a:endParaRPr lang="fa-IR" sz="2800" dirty="0" smtClean="0">
              <a:solidFill>
                <a:srgbClr val="FFCC00"/>
              </a:solidFill>
              <a:cs typeface="B Titr" pitchFamily="2" charset="-78"/>
            </a:endParaRPr>
          </a:p>
          <a:p>
            <a:pPr marL="609600" indent="-609600" eaLnBrk="1" hangingPunct="1">
              <a:buFontTx/>
              <a:buChar char="•"/>
              <a:defRPr/>
            </a:pPr>
            <a:r>
              <a:rPr lang="fa-IR" sz="2800" dirty="0" smtClean="0">
                <a:solidFill>
                  <a:srgbClr val="FFCC00"/>
                </a:solidFill>
                <a:cs typeface="B Titr" pitchFamily="2" charset="-78"/>
              </a:rPr>
              <a:t>بیمارستانی : </a:t>
            </a:r>
            <a:r>
              <a:rPr lang="en-US" sz="2800" dirty="0" smtClean="0">
                <a:solidFill>
                  <a:srgbClr val="FFCC00"/>
                </a:solidFill>
                <a:cs typeface="B Titr" pitchFamily="2" charset="-78"/>
              </a:rPr>
              <a:t>START </a:t>
            </a:r>
            <a:r>
              <a:rPr lang="fa-IR" sz="2800" dirty="0" smtClean="0">
                <a:solidFill>
                  <a:srgbClr val="FFCC00"/>
                </a:solidFill>
                <a:cs typeface="B Titr" pitchFamily="2" charset="-78"/>
              </a:rPr>
              <a:t> ، </a:t>
            </a:r>
            <a:r>
              <a:rPr lang="en-US" sz="2800" dirty="0" smtClean="0">
                <a:solidFill>
                  <a:srgbClr val="FFCC00"/>
                </a:solidFill>
                <a:cs typeface="B Titr" pitchFamily="2" charset="-78"/>
              </a:rPr>
              <a:t> SAVE </a:t>
            </a:r>
            <a:endParaRPr lang="fa-IR" sz="2800" dirty="0" smtClean="0">
              <a:solidFill>
                <a:srgbClr val="FFCC00"/>
              </a:solidFill>
              <a:cs typeface="B Titr" pitchFamily="2" charset="-78"/>
            </a:endParaRPr>
          </a:p>
          <a:p>
            <a:pPr marL="609600" indent="-609600" eaLnBrk="1" hangingPunct="1">
              <a:buFontTx/>
              <a:buChar char="•"/>
              <a:defRPr/>
            </a:pPr>
            <a:endParaRPr lang="fa-IR" sz="2800" dirty="0" smtClean="0">
              <a:solidFill>
                <a:srgbClr val="FFCC00"/>
              </a:solidFill>
              <a:cs typeface="B Titr" pitchFamily="2" charset="-78"/>
            </a:endParaRPr>
          </a:p>
          <a:p>
            <a:pPr marL="609600" indent="-609600" eaLnBrk="1" hangingPunct="1">
              <a:buFontTx/>
              <a:buChar char="•"/>
              <a:defRPr/>
            </a:pPr>
            <a:endParaRPr lang="fa-IR" sz="2800" dirty="0" smtClean="0">
              <a:solidFill>
                <a:srgbClr val="FF0000"/>
              </a:solidFill>
              <a:cs typeface="B Zar" pitchFamily="2" charset="-78"/>
            </a:endParaRPr>
          </a:p>
          <a:p>
            <a:pPr marL="609600" indent="-609600" eaLnBrk="1" hangingPunct="1">
              <a:buFontTx/>
              <a:buChar char="•"/>
              <a:defRPr/>
            </a:pPr>
            <a:endParaRPr lang="en-US" sz="2800" dirty="0" smtClean="0">
              <a:solidFill>
                <a:srgbClr val="FFCC00"/>
              </a:solidFill>
              <a:cs typeface="B Zar" pitchFamily="2" charset="-78"/>
            </a:endParaRPr>
          </a:p>
        </p:txBody>
      </p:sp>
    </p:spTree>
    <p:extLst>
      <p:ext uri="{BB962C8B-B14F-4D97-AF65-F5344CB8AC3E}">
        <p14:creationId xmlns:p14="http://schemas.microsoft.com/office/powerpoint/2010/main" val="10359929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fa-IR" dirty="0" smtClean="0">
                <a:cs typeface="B Titr" pitchFamily="2" charset="-78"/>
              </a:rPr>
              <a:t>تعاریف </a:t>
            </a:r>
            <a:endParaRPr lang="fa-IR" dirty="0">
              <a:cs typeface="B Titr" pitchFamily="2" charset="-78"/>
            </a:endParaRPr>
          </a:p>
        </p:txBody>
      </p:sp>
      <p:sp>
        <p:nvSpPr>
          <p:cNvPr id="3" name="Content Placeholder 2"/>
          <p:cNvSpPr>
            <a:spLocks noGrp="1"/>
          </p:cNvSpPr>
          <p:nvPr>
            <p:ph idx="1"/>
          </p:nvPr>
        </p:nvSpPr>
        <p:spPr>
          <a:xfrm>
            <a:off x="755576" y="1556792"/>
            <a:ext cx="7854950" cy="4114800"/>
          </a:xfrm>
        </p:spPr>
        <p:txBody>
          <a:bodyPr/>
          <a:lstStyle/>
          <a:p>
            <a:pPr>
              <a:defRPr/>
            </a:pPr>
            <a:r>
              <a:rPr lang="fa-IR" dirty="0" smtClean="0">
                <a:cs typeface="B Zar" pitchFamily="2" charset="-78"/>
              </a:rPr>
              <a:t>مددجو :  </a:t>
            </a:r>
            <a:r>
              <a:rPr lang="fa-IR" dirty="0">
                <a:cs typeface="B Zar" pitchFamily="2" charset="-78"/>
              </a:rPr>
              <a:t>کلیه مادران باردار ، مادران زایمان کرده تا 42 روز پس از زایمان و زنانی که از اورژانس عمومی ارجاع داده شده اند. </a:t>
            </a:r>
            <a:endParaRPr lang="fa-IR" dirty="0" smtClean="0">
              <a:cs typeface="B Zar" pitchFamily="2" charset="-78"/>
            </a:endParaRPr>
          </a:p>
          <a:p>
            <a:pPr>
              <a:defRPr/>
            </a:pPr>
            <a:r>
              <a:rPr lang="fa-IR" dirty="0">
                <a:cs typeface="B Zar" pitchFamily="2" charset="-78"/>
              </a:rPr>
              <a:t> انقباضات شدید رحمی( رحم هیپرتون) : وجود پنج انقباض یا بیشتر در ده دقیقه یا فاصله دو انقباض طبیعی کمتر از یک دقیقه یا طول هر انقباض دو دقیقه یا بیشتر ، شل نبودن رحم به طور کامل  بین دو انقباض و تداوم این الگوی انقباضی برای 30 دقیقه</a:t>
            </a:r>
            <a:endParaRPr lang="fa-IR" dirty="0" smtClean="0">
              <a:cs typeface="B Zar" pitchFamily="2" charset="-78"/>
            </a:endParaRPr>
          </a:p>
        </p:txBody>
      </p:sp>
    </p:spTree>
    <p:extLst>
      <p:ext uri="{BB962C8B-B14F-4D97-AF65-F5344CB8AC3E}">
        <p14:creationId xmlns:p14="http://schemas.microsoft.com/office/powerpoint/2010/main" val="14946450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fa-IR" dirty="0" smtClean="0">
                <a:cs typeface="B Titr" pitchFamily="2" charset="-78"/>
              </a:rPr>
              <a:t>در این تریاژ </a:t>
            </a:r>
            <a:endParaRPr lang="fa-IR" dirty="0">
              <a:cs typeface="B Titr" pitchFamily="2" charset="-78"/>
            </a:endParaRPr>
          </a:p>
        </p:txBody>
      </p:sp>
      <p:sp>
        <p:nvSpPr>
          <p:cNvPr id="3" name="Content Placeholder 2"/>
          <p:cNvSpPr>
            <a:spLocks noGrp="1"/>
          </p:cNvSpPr>
          <p:nvPr>
            <p:ph idx="1"/>
          </p:nvPr>
        </p:nvSpPr>
        <p:spPr>
          <a:xfrm>
            <a:off x="755650" y="1981200"/>
            <a:ext cx="7854950" cy="4114800"/>
          </a:xfrm>
        </p:spPr>
        <p:txBody>
          <a:bodyPr/>
          <a:lstStyle/>
          <a:p>
            <a:pPr>
              <a:defRPr/>
            </a:pPr>
            <a:r>
              <a:rPr lang="fa-IR" dirty="0" smtClean="0">
                <a:cs typeface="B Zar" pitchFamily="2" charset="-78"/>
              </a:rPr>
              <a:t>هم مادر تریاژ می شود و هم جنین</a:t>
            </a:r>
          </a:p>
          <a:p>
            <a:pPr>
              <a:defRPr/>
            </a:pPr>
            <a:r>
              <a:rPr lang="fa-IR" dirty="0" smtClean="0">
                <a:cs typeface="B Zar" pitchFamily="2" charset="-78"/>
              </a:rPr>
              <a:t>سطح هر کدام جداگانه تعیین می شود</a:t>
            </a:r>
          </a:p>
          <a:p>
            <a:pPr>
              <a:defRPr/>
            </a:pPr>
            <a:r>
              <a:rPr lang="fa-IR" dirty="0" smtClean="0">
                <a:cs typeface="B Zar" pitchFamily="2" charset="-78"/>
              </a:rPr>
              <a:t>برای تعیین سطح تریاژ اولویت با وضعیت پرخطرتر برای مادر یا جنین است</a:t>
            </a:r>
          </a:p>
          <a:p>
            <a:pPr>
              <a:defRPr/>
            </a:pPr>
            <a:r>
              <a:rPr lang="fa-IR" dirty="0" smtClean="0">
                <a:cs typeface="B Zar" pitchFamily="2" charset="-78"/>
              </a:rPr>
              <a:t>در صورتی که مادر درسطح 1 تریاژ باشد با توجه به اینکه اولویت نجات جان مادر است ثبت علائم حیاتی جنین الزامی نیست</a:t>
            </a:r>
            <a:endParaRPr lang="fa-IR" dirty="0">
              <a:cs typeface="B Zar" pitchFamily="2" charset="-78"/>
            </a:endParaRPr>
          </a:p>
        </p:txBody>
      </p:sp>
    </p:spTree>
    <p:extLst>
      <p:ext uri="{BB962C8B-B14F-4D97-AF65-F5344CB8AC3E}">
        <p14:creationId xmlns:p14="http://schemas.microsoft.com/office/powerpoint/2010/main" val="45498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5175"/>
            <a:ext cx="7543800" cy="5330825"/>
          </a:xfrm>
        </p:spPr>
        <p:txBody>
          <a:bodyPr/>
          <a:lstStyle/>
          <a:p>
            <a:pPr>
              <a:defRPr/>
            </a:pPr>
            <a:r>
              <a:rPr lang="fa-IR" dirty="0" smtClean="0">
                <a:cs typeface="B Zar" pitchFamily="2" charset="-78"/>
              </a:rPr>
              <a:t>در صورتی که مددجو با بارداری </a:t>
            </a:r>
            <a:r>
              <a:rPr lang="fa-IR" dirty="0" smtClean="0">
                <a:cs typeface="B Zar" pitchFamily="2" charset="-78"/>
              </a:rPr>
              <a:t>بیشتر از  </a:t>
            </a:r>
            <a:r>
              <a:rPr lang="fa-IR" dirty="0" smtClean="0">
                <a:cs typeface="B Zar" pitchFamily="2" charset="-78"/>
              </a:rPr>
              <a:t>25 هفته فقط با  شکایت کاهش حرکات جنین یا عدم حرکات جنین مراجعه نماید چنانچه مادر هیچ شکایت و علائم دیگری نداشته باشد بر اساس تعداد تسهیلات مورد نیاز جنین تریاژ می شود(سطح سه به بعد)</a:t>
            </a:r>
          </a:p>
          <a:p>
            <a:pPr>
              <a:defRPr/>
            </a:pPr>
            <a:r>
              <a:rPr lang="fa-IR" dirty="0" smtClean="0">
                <a:cs typeface="B Zar" pitchFamily="2" charset="-78"/>
              </a:rPr>
              <a:t>مادری که جهت تریاژ مراجعه می کند تا قبل از ثبت </a:t>
            </a:r>
            <a:r>
              <a:rPr lang="en-US" dirty="0" smtClean="0">
                <a:cs typeface="B Zar" pitchFamily="2" charset="-78"/>
              </a:rPr>
              <a:t>FHR</a:t>
            </a:r>
            <a:r>
              <a:rPr lang="fa-IR" dirty="0" smtClean="0">
                <a:cs typeface="B Zar" pitchFamily="2" charset="-78"/>
              </a:rPr>
              <a:t> جنین و </a:t>
            </a:r>
            <a:r>
              <a:rPr lang="en-US" dirty="0" smtClean="0">
                <a:cs typeface="B Zar" pitchFamily="2" charset="-78"/>
              </a:rPr>
              <a:t>BP </a:t>
            </a:r>
            <a:r>
              <a:rPr lang="fa-IR" dirty="0" smtClean="0">
                <a:cs typeface="B Zar" pitchFamily="2" charset="-78"/>
              </a:rPr>
              <a:t> مادر اجازه ترخیص ندارد</a:t>
            </a:r>
            <a:endParaRPr lang="fa-IR" dirty="0">
              <a:cs typeface="B Zar" pitchFamily="2" charset="-78"/>
            </a:endParaRPr>
          </a:p>
        </p:txBody>
      </p:sp>
    </p:spTree>
    <p:extLst>
      <p:ext uri="{BB962C8B-B14F-4D97-AF65-F5344CB8AC3E}">
        <p14:creationId xmlns:p14="http://schemas.microsoft.com/office/powerpoint/2010/main" val="32576972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endParaRPr lang="fa-IR" dirty="0">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8073843"/>
              </p:ext>
            </p:extLst>
          </p:nvPr>
        </p:nvGraphicFramePr>
        <p:xfrm>
          <a:off x="971601" y="1988844"/>
          <a:ext cx="7560840" cy="4464498"/>
        </p:xfrm>
        <a:graphic>
          <a:graphicData uri="http://schemas.openxmlformats.org/drawingml/2006/table">
            <a:tbl>
              <a:tblPr rtl="1" firstRow="1" firstCol="1" bandRow="1">
                <a:tableStyleId>{5C22544A-7EE6-4342-B048-85BDC9FD1C3A}</a:tableStyleId>
              </a:tblPr>
              <a:tblGrid>
                <a:gridCol w="405121"/>
                <a:gridCol w="3122987"/>
                <a:gridCol w="405121"/>
                <a:gridCol w="3627611"/>
              </a:tblGrid>
              <a:tr h="246148">
                <a:tc gridSpan="4">
                  <a:txBody>
                    <a:bodyPr/>
                    <a:lstStyle/>
                    <a:p>
                      <a:pPr algn="just" rtl="1">
                        <a:lnSpc>
                          <a:spcPct val="115000"/>
                        </a:lnSpc>
                        <a:spcAft>
                          <a:spcPts val="0"/>
                        </a:spcAft>
                      </a:pPr>
                      <a:r>
                        <a:rPr lang="fa-IR" sz="1200">
                          <a:effectLst/>
                        </a:rPr>
                        <a:t>تجهیزات ضروری</a:t>
                      </a:r>
                      <a:endParaRPr lang="en-US" sz="1100">
                        <a:effectLst/>
                        <a:latin typeface="Calibri"/>
                        <a:ea typeface="Calibri"/>
                        <a:cs typeface="Ari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09213">
                <a:tc>
                  <a:txBody>
                    <a:bodyPr/>
                    <a:lstStyle/>
                    <a:p>
                      <a:pPr algn="just" rtl="1">
                        <a:lnSpc>
                          <a:spcPct val="115000"/>
                        </a:lnSpc>
                        <a:spcAft>
                          <a:spcPts val="0"/>
                        </a:spcAft>
                      </a:pPr>
                      <a:r>
                        <a:rPr lang="fa-IR" sz="1200">
                          <a:effectLst/>
                        </a:rPr>
                        <a:t>1</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راه هوایی دهانی یک بار مصرف</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15</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وسایل محافظت فردی شامل ماسک ف گان ،شیلدو عینک محافظ</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2</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بگ تهویه مصنوعی اطفال و بزرگسال</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16</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گوشی پزشکی و گوشی مامایی</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3</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کپسول اکسیژن با ملزومات همراه</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17</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سونی کیت پرتابل و ثابت با ژل </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4</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ماسک اکسیژن صورت یک بار مصرف</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18</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فشارسنج بزرگسال و کودک</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 </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کانولای بینی اکسیژن</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19</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تب سنج( ترجیحا نواری یا گوشی)</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5</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ساکشن پرتابل با سرساکشن</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20</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گلوکومتر و نوار مربوطه</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6</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پالس اکسی متر</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21</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تخت معاینه و چهارپایه کنار آن</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7</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کولار گردنی در اندازه های مختلف </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22</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تخت ژنیکولوژی </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8</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گاز و باند در انواع و اندازه های مختلف</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23</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پایه سرم ثابت و متحرک</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9</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انواع چسب</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24</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میز و صندلی</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10</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قیچی/ تیغ بیستوری</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25</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فرم های مورد نیاز و دفاتر / رایانه</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11</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ظرف لوبیایی( رسیور)</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26</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تلفن</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12</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سامانه فراخوان انتظامات</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27</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ملحفه یک بار مصرف </a:t>
                      </a:r>
                      <a:endParaRPr lang="en-US" sz="1100">
                        <a:effectLst/>
                        <a:latin typeface="Calibri"/>
                        <a:ea typeface="Calibri"/>
                        <a:cs typeface="Arial"/>
                      </a:endParaRPr>
                    </a:p>
                  </a:txBody>
                  <a:tcPr marL="68580" marR="68580" marT="0" marB="0"/>
                </a:tc>
              </a:tr>
              <a:tr h="246148">
                <a:tc>
                  <a:txBody>
                    <a:bodyPr/>
                    <a:lstStyle/>
                    <a:p>
                      <a:pPr algn="just" rtl="1">
                        <a:lnSpc>
                          <a:spcPct val="115000"/>
                        </a:lnSpc>
                        <a:spcAft>
                          <a:spcPts val="0"/>
                        </a:spcAft>
                      </a:pPr>
                      <a:r>
                        <a:rPr lang="fa-IR" sz="1200">
                          <a:effectLst/>
                        </a:rPr>
                        <a:t>13</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چراغ معاینه سیار</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28</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اسپکولوم در اندازه های مختلف</a:t>
                      </a:r>
                      <a:endParaRPr lang="en-US" sz="1100">
                        <a:effectLst/>
                        <a:latin typeface="Calibri"/>
                        <a:ea typeface="Calibri"/>
                        <a:cs typeface="Arial"/>
                      </a:endParaRPr>
                    </a:p>
                  </a:txBody>
                  <a:tcPr marL="68580" marR="68580" marT="0" marB="0"/>
                </a:tc>
              </a:tr>
              <a:tr h="509213">
                <a:tc>
                  <a:txBody>
                    <a:bodyPr/>
                    <a:lstStyle/>
                    <a:p>
                      <a:pPr algn="just" rtl="1">
                        <a:lnSpc>
                          <a:spcPct val="115000"/>
                        </a:lnSpc>
                        <a:spcAft>
                          <a:spcPts val="0"/>
                        </a:spcAft>
                      </a:pPr>
                      <a:r>
                        <a:rPr lang="fa-IR" sz="1200">
                          <a:effectLst/>
                        </a:rPr>
                        <a:t>14</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مانیتورینگ</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a:effectLst/>
                        </a:rPr>
                        <a:t>29</a:t>
                      </a:r>
                      <a:endParaRPr lang="en-US" sz="1100">
                        <a:effectLst/>
                        <a:latin typeface="Calibri"/>
                        <a:ea typeface="Calibri"/>
                        <a:cs typeface="Arial"/>
                      </a:endParaRPr>
                    </a:p>
                  </a:txBody>
                  <a:tcPr marL="68580" marR="68580" marT="0" marB="0"/>
                </a:tc>
                <a:tc>
                  <a:txBody>
                    <a:bodyPr/>
                    <a:lstStyle/>
                    <a:p>
                      <a:pPr algn="just" rtl="1">
                        <a:lnSpc>
                          <a:spcPct val="115000"/>
                        </a:lnSpc>
                        <a:spcAft>
                          <a:spcPts val="0"/>
                        </a:spcAft>
                      </a:pPr>
                      <a:r>
                        <a:rPr lang="fa-IR" sz="1200" dirty="0">
                          <a:effectLst/>
                        </a:rPr>
                        <a:t>وسایل کنترل عفونت شامل </a:t>
                      </a:r>
                      <a:r>
                        <a:rPr lang="en-US" sz="1200" dirty="0">
                          <a:effectLst/>
                        </a:rPr>
                        <a:t>safety box</a:t>
                      </a:r>
                      <a:r>
                        <a:rPr lang="fa-IR" sz="1200" dirty="0">
                          <a:effectLst/>
                        </a:rPr>
                        <a:t>، سطل زباله مجزاو مایع ضدعفونی</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42314870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کارکنان این واحد باید دارای ویژگی های خاص باشند:</a:t>
            </a:r>
            <a:endParaRPr lang="en-US" dirty="0"/>
          </a:p>
        </p:txBody>
      </p:sp>
      <p:sp>
        <p:nvSpPr>
          <p:cNvPr id="3" name="Content Placeholder 2"/>
          <p:cNvSpPr>
            <a:spLocks noGrp="1"/>
          </p:cNvSpPr>
          <p:nvPr>
            <p:ph idx="1"/>
          </p:nvPr>
        </p:nvSpPr>
        <p:spPr/>
        <p:txBody>
          <a:bodyPr/>
          <a:lstStyle/>
          <a:p>
            <a:r>
              <a:rPr lang="fa-IR" dirty="0"/>
              <a:t>-	</a:t>
            </a:r>
            <a:r>
              <a:rPr lang="fa-IR" sz="2800" dirty="0"/>
              <a:t>دارای حداقل مدرک کارشناسی مامایی با سابقه 2 سال کار بالینی </a:t>
            </a:r>
          </a:p>
          <a:p>
            <a:r>
              <a:rPr lang="fa-IR" sz="2800" dirty="0"/>
              <a:t>-	قادر به انجام کار در تیم های مختلف باشد.</a:t>
            </a:r>
          </a:p>
          <a:p>
            <a:r>
              <a:rPr lang="fa-IR" sz="2800" dirty="0"/>
              <a:t>-	به سیاستها و اصول داخلی بخش آشنا باشد.</a:t>
            </a:r>
          </a:p>
          <a:p>
            <a:r>
              <a:rPr lang="fa-IR" sz="2800" dirty="0"/>
              <a:t>-	راهنماهای بالینی را بشناسد و قادر به گرفتن تصمیمات مناسب و بیان آنها بر اساس راهنماهای بالینی باشد.</a:t>
            </a:r>
          </a:p>
          <a:p>
            <a:r>
              <a:rPr lang="fa-IR" sz="2800" dirty="0"/>
              <a:t>-	قادر به حمایت روانی از مددجو ، همراهان وی و پرسنل باشد.</a:t>
            </a:r>
          </a:p>
          <a:p>
            <a:endParaRPr lang="en-US" dirty="0"/>
          </a:p>
        </p:txBody>
      </p:sp>
    </p:spTree>
    <p:extLst>
      <p:ext uri="{BB962C8B-B14F-4D97-AF65-F5344CB8AC3E}">
        <p14:creationId xmlns:p14="http://schemas.microsoft.com/office/powerpoint/2010/main" val="5589111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شرح وظایف مامای تریاژ :</a:t>
            </a:r>
            <a:endParaRPr lang="en-US" dirty="0"/>
          </a:p>
        </p:txBody>
      </p:sp>
      <p:sp>
        <p:nvSpPr>
          <p:cNvPr id="3" name="Content Placeholder 2"/>
          <p:cNvSpPr>
            <a:spLocks noGrp="1"/>
          </p:cNvSpPr>
          <p:nvPr>
            <p:ph idx="1"/>
          </p:nvPr>
        </p:nvSpPr>
        <p:spPr/>
        <p:txBody>
          <a:bodyPr/>
          <a:lstStyle/>
          <a:p>
            <a:r>
              <a:rPr lang="fa-IR" sz="2400" dirty="0" smtClean="0"/>
              <a:t>ارزیابی </a:t>
            </a:r>
            <a:r>
              <a:rPr lang="fa-IR" sz="2400" dirty="0"/>
              <a:t>سریع اولیه از نظر شرایط تهدید کننده حیات در مددجویان با وضعیت بحرانی</a:t>
            </a:r>
          </a:p>
          <a:p>
            <a:r>
              <a:rPr lang="fa-IR" sz="2400" dirty="0" smtClean="0"/>
              <a:t>ارزیابی </a:t>
            </a:r>
            <a:r>
              <a:rPr lang="fa-IR" sz="2400" dirty="0"/>
              <a:t>سیستماتیک ثانویه و سریع از سر تا پا برای شناسایی تمامی آسیب های احتمالی</a:t>
            </a:r>
          </a:p>
          <a:p>
            <a:r>
              <a:rPr lang="fa-IR" sz="2400" dirty="0" smtClean="0"/>
              <a:t>ارزیابی </a:t>
            </a:r>
            <a:r>
              <a:rPr lang="fa-IR" sz="2400" dirty="0"/>
              <a:t>و برآوردن نیازهای فوری مددجویان مراجعه کننده به بخش </a:t>
            </a:r>
            <a:r>
              <a:rPr lang="fa-IR" sz="2400" dirty="0" smtClean="0"/>
              <a:t>اورزانس</a:t>
            </a:r>
          </a:p>
          <a:p>
            <a:r>
              <a:rPr lang="fa-IR" sz="2400" dirty="0" smtClean="0"/>
              <a:t> تعیین </a:t>
            </a:r>
            <a:r>
              <a:rPr lang="fa-IR" sz="2400" dirty="0"/>
              <a:t>اولویت تریاژ مادر و جنین بر اساس روش تریاژ </a:t>
            </a:r>
            <a:r>
              <a:rPr lang="en-US" sz="2400" dirty="0"/>
              <a:t>ESI </a:t>
            </a:r>
          </a:p>
          <a:p>
            <a:r>
              <a:rPr lang="fa-IR" sz="2400" dirty="0" smtClean="0"/>
              <a:t>مشخص </a:t>
            </a:r>
            <a:r>
              <a:rPr lang="fa-IR" sz="2400" dirty="0"/>
              <a:t>کردن زمان و محل ارجاع مددجو پس از تعیین اولویت ( ارجاع به بخش اورژانس یا اتاق زایمان یا...) </a:t>
            </a:r>
            <a:endParaRPr lang="en-US" sz="2400" dirty="0"/>
          </a:p>
        </p:txBody>
      </p:sp>
    </p:spTree>
    <p:extLst>
      <p:ext uri="{BB962C8B-B14F-4D97-AF65-F5344CB8AC3E}">
        <p14:creationId xmlns:p14="http://schemas.microsoft.com/office/powerpoint/2010/main" val="12509026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sz="2400" dirty="0" smtClean="0"/>
              <a:t>ثبت </a:t>
            </a:r>
            <a:r>
              <a:rPr lang="fa-IR" sz="2400" dirty="0"/>
              <a:t>اطلاعات مددجویان شامل مشخصات فردی و موارد ارزیابی شده در فرم تریاژ که باید به پرونده مددجو پیوست گردد.</a:t>
            </a:r>
          </a:p>
          <a:p>
            <a:r>
              <a:rPr lang="fa-IR" sz="2400" dirty="0" smtClean="0"/>
              <a:t>اعلام </a:t>
            </a:r>
            <a:r>
              <a:rPr lang="fa-IR" sz="2400" dirty="0"/>
              <a:t>کد و فراخوان تیم احیا بر بالین مددجو در صورت نیاز</a:t>
            </a:r>
          </a:p>
          <a:p>
            <a:r>
              <a:rPr lang="fa-IR" sz="2400" dirty="0" smtClean="0"/>
              <a:t>انجام </a:t>
            </a:r>
            <a:r>
              <a:rPr lang="fa-IR" sz="2400" dirty="0"/>
              <a:t>برخی مراقبت های اولیه بر اساس شرح وظایف مصوب در  آیین نامه تعیین حدود صلاحیت ماما </a:t>
            </a:r>
          </a:p>
          <a:p>
            <a:r>
              <a:rPr lang="fa-IR" sz="2400" dirty="0" smtClean="0"/>
              <a:t>اولویت </a:t>
            </a:r>
            <a:r>
              <a:rPr lang="fa-IR" sz="2400" dirty="0"/>
              <a:t>بندی و هدایت مددجویان به اتاق انتظار و بررسی متناوب وضعیت بالینی و تریاژ مجدد مددجویان در انتظار</a:t>
            </a:r>
          </a:p>
          <a:p>
            <a:r>
              <a:rPr lang="fa-IR" sz="2400" dirty="0" smtClean="0"/>
              <a:t>فراخوان </a:t>
            </a:r>
            <a:r>
              <a:rPr lang="fa-IR" sz="2400" dirty="0"/>
              <a:t>پزشک اورژانس بر بالین مددجو بر اساس سطح تریاژ</a:t>
            </a:r>
          </a:p>
          <a:p>
            <a:r>
              <a:rPr lang="fa-IR" sz="2400" dirty="0"/>
              <a:t>کمک به حفظ آرامش بخش اورژانس ، مددجویان و همراهان وی با برقراری ارتباط مناسب با مددجو و همراهان</a:t>
            </a:r>
            <a:endParaRPr lang="en-US" sz="2400" dirty="0"/>
          </a:p>
        </p:txBody>
      </p:sp>
    </p:spTree>
    <p:extLst>
      <p:ext uri="{BB962C8B-B14F-4D97-AF65-F5344CB8AC3E}">
        <p14:creationId xmlns:p14="http://schemas.microsoft.com/office/powerpoint/2010/main" val="33666764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 ثبت علایم حیاتی مددجویان، فقط در سطح 3 تریاژ </a:t>
            </a:r>
            <a:r>
              <a:rPr lang="en-US" dirty="0"/>
              <a:t>ESI، </a:t>
            </a:r>
            <a:r>
              <a:rPr lang="fa-IR" dirty="0"/>
              <a:t>در واحد تریاژ الزامی است و چنانچه باعث از دست رفتن زمان نشود و مددجو در شرایط پر خطر نباشد با تشخیص مامای تریاژ، برای مددجویان سطح 2 نیز ثبت گردد.</a:t>
            </a:r>
            <a:endParaRPr lang="en-US" dirty="0"/>
          </a:p>
        </p:txBody>
      </p:sp>
    </p:spTree>
    <p:extLst>
      <p:ext uri="{BB962C8B-B14F-4D97-AF65-F5344CB8AC3E}">
        <p14:creationId xmlns:p14="http://schemas.microsoft.com/office/powerpoint/2010/main" val="509298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7021509"/>
              </p:ext>
            </p:extLst>
          </p:nvPr>
        </p:nvGraphicFramePr>
        <p:xfrm>
          <a:off x="755576" y="548680"/>
          <a:ext cx="7848872" cy="6048672"/>
        </p:xfrm>
        <a:graphic>
          <a:graphicData uri="http://schemas.openxmlformats.org/drawingml/2006/table">
            <a:tbl>
              <a:tblPr rtl="1" firstRow="1" firstCol="1" bandRow="1">
                <a:tableStyleId>{5C22544A-7EE6-4342-B048-85BDC9FD1C3A}</a:tableStyleId>
              </a:tblPr>
              <a:tblGrid>
                <a:gridCol w="3924436"/>
                <a:gridCol w="3924436"/>
              </a:tblGrid>
              <a:tr h="362626">
                <a:tc>
                  <a:txBody>
                    <a:bodyPr/>
                    <a:lstStyle/>
                    <a:p>
                      <a:pPr algn="r" rtl="1">
                        <a:lnSpc>
                          <a:spcPct val="115000"/>
                        </a:lnSpc>
                        <a:spcAft>
                          <a:spcPts val="0"/>
                        </a:spcAft>
                      </a:pPr>
                      <a:r>
                        <a:rPr lang="fa-IR" sz="1200">
                          <a:effectLst/>
                        </a:rPr>
                        <a:t>مواردی که جزو تسهیلات محسوب می شوند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200">
                          <a:effectLst/>
                        </a:rPr>
                        <a:t>مواردی که جزو تسهیلات محسوب نمی شوند</a:t>
                      </a:r>
                      <a:endParaRPr lang="en-US" sz="1100">
                        <a:effectLst/>
                        <a:latin typeface="Calibri"/>
                        <a:ea typeface="Calibri"/>
                        <a:cs typeface="Arial"/>
                      </a:endParaRPr>
                    </a:p>
                  </a:txBody>
                  <a:tcPr marL="68580" marR="68580" marT="0" marB="0"/>
                </a:tc>
              </a:tr>
              <a:tr h="1911535">
                <a:tc>
                  <a:txBody>
                    <a:bodyPr/>
                    <a:lstStyle/>
                    <a:p>
                      <a:pPr marL="342900" lvl="0" indent="-342900" algn="r" rtl="1">
                        <a:lnSpc>
                          <a:spcPct val="115000"/>
                        </a:lnSpc>
                        <a:spcAft>
                          <a:spcPts val="0"/>
                        </a:spcAft>
                        <a:buFont typeface="Symbol"/>
                        <a:buChar char=""/>
                      </a:pPr>
                      <a:r>
                        <a:rPr lang="fa-IR" sz="1200">
                          <a:effectLst/>
                        </a:rPr>
                        <a:t>آزمایشات ( خون ، ادرارو..)</a:t>
                      </a:r>
                      <a:endParaRPr lang="en-US" sz="1100">
                        <a:effectLst/>
                      </a:endParaRPr>
                    </a:p>
                    <a:p>
                      <a:pPr marL="342900" lvl="0" indent="-342900" algn="r" rtl="1">
                        <a:lnSpc>
                          <a:spcPct val="115000"/>
                        </a:lnSpc>
                        <a:spcAft>
                          <a:spcPts val="0"/>
                        </a:spcAft>
                        <a:buFont typeface="Symbol"/>
                        <a:buChar char=""/>
                      </a:pPr>
                      <a:r>
                        <a:rPr lang="fa-IR" sz="1200">
                          <a:effectLst/>
                        </a:rPr>
                        <a:t>آزمایشات تشخیصی جهت پارگی کیسه اب</a:t>
                      </a:r>
                      <a:endParaRPr lang="en-US" sz="1100">
                        <a:effectLst/>
                      </a:endParaRPr>
                    </a:p>
                    <a:p>
                      <a:pPr marL="342900" lvl="0" indent="-342900" algn="r" rtl="1">
                        <a:lnSpc>
                          <a:spcPct val="115000"/>
                        </a:lnSpc>
                        <a:spcAft>
                          <a:spcPts val="0"/>
                        </a:spcAft>
                        <a:buFont typeface="Symbol"/>
                        <a:buChar char=""/>
                      </a:pPr>
                      <a:r>
                        <a:rPr lang="en-US" sz="1200">
                          <a:effectLst/>
                        </a:rPr>
                        <a:t>ECG</a:t>
                      </a:r>
                      <a:r>
                        <a:rPr lang="fa-IR" sz="1200">
                          <a:effectLst/>
                        </a:rPr>
                        <a:t> ، رادیوگرافی </a:t>
                      </a:r>
                      <a:endParaRPr lang="en-US" sz="1100">
                        <a:effectLst/>
                      </a:endParaRPr>
                    </a:p>
                    <a:p>
                      <a:pPr marL="342900" lvl="0" indent="-342900" algn="r" rtl="1">
                        <a:lnSpc>
                          <a:spcPct val="115000"/>
                        </a:lnSpc>
                        <a:spcAft>
                          <a:spcPts val="0"/>
                        </a:spcAft>
                        <a:buFont typeface="Symbol"/>
                        <a:buChar char=""/>
                      </a:pPr>
                      <a:r>
                        <a:rPr lang="en-US" sz="1200">
                          <a:effectLst/>
                        </a:rPr>
                        <a:t>CT,MRI</a:t>
                      </a:r>
                      <a:r>
                        <a:rPr lang="fa-IR" sz="1200">
                          <a:effectLst/>
                        </a:rPr>
                        <a:t>، سونوگرافی ، آنژیوگرافی، </a:t>
                      </a:r>
                      <a:r>
                        <a:rPr lang="en-US" sz="1200">
                          <a:effectLst/>
                        </a:rPr>
                        <a:t>NST</a:t>
                      </a:r>
                      <a:endParaRPr lang="en-US" sz="1100">
                        <a:effectLst/>
                        <a:latin typeface="Calibri"/>
                        <a:ea typeface="Calibri"/>
                        <a:cs typeface="Arial"/>
                      </a:endParaRPr>
                    </a:p>
                  </a:txBody>
                  <a:tcPr marL="68580" marR="68580" marT="0" marB="0"/>
                </a:tc>
                <a:tc>
                  <a:txBody>
                    <a:bodyPr/>
                    <a:lstStyle/>
                    <a:p>
                      <a:pPr marL="342900" lvl="0" indent="-342900" algn="r" rtl="1">
                        <a:lnSpc>
                          <a:spcPct val="115000"/>
                        </a:lnSpc>
                        <a:spcAft>
                          <a:spcPts val="0"/>
                        </a:spcAft>
                        <a:buFont typeface="Symbol"/>
                        <a:buChar char=""/>
                      </a:pPr>
                      <a:r>
                        <a:rPr lang="fa-IR" sz="1200">
                          <a:effectLst/>
                        </a:rPr>
                        <a:t>شرح حال و معاینه </a:t>
                      </a:r>
                      <a:endParaRPr lang="en-US" sz="1100">
                        <a:effectLst/>
                      </a:endParaRPr>
                    </a:p>
                    <a:p>
                      <a:pPr marL="342900" lvl="0" indent="-342900" algn="r" rtl="1">
                        <a:lnSpc>
                          <a:spcPct val="115000"/>
                        </a:lnSpc>
                        <a:spcAft>
                          <a:spcPts val="0"/>
                        </a:spcAft>
                        <a:buFont typeface="Symbol"/>
                        <a:buChar char=""/>
                      </a:pPr>
                      <a:r>
                        <a:rPr lang="fa-IR" sz="1200">
                          <a:effectLst/>
                        </a:rPr>
                        <a:t>آزمایش به منظور غربالگری </a:t>
                      </a:r>
                      <a:endParaRPr lang="en-US" sz="1100">
                        <a:effectLst/>
                        <a:latin typeface="Calibri"/>
                        <a:ea typeface="Calibri"/>
                        <a:cs typeface="Arial"/>
                      </a:endParaRPr>
                    </a:p>
                  </a:txBody>
                  <a:tcPr marL="68580" marR="68580" marT="0" marB="0"/>
                </a:tc>
              </a:tr>
              <a:tr h="750175">
                <a:tc>
                  <a:txBody>
                    <a:bodyPr/>
                    <a:lstStyle/>
                    <a:p>
                      <a:pPr marL="342900" lvl="0" indent="-342900" algn="r" rtl="1">
                        <a:lnSpc>
                          <a:spcPct val="115000"/>
                        </a:lnSpc>
                        <a:spcAft>
                          <a:spcPts val="0"/>
                        </a:spcAft>
                        <a:buFont typeface="Symbol"/>
                        <a:buChar char=""/>
                      </a:pPr>
                      <a:r>
                        <a:rPr lang="fa-IR" sz="1200">
                          <a:effectLst/>
                        </a:rPr>
                        <a:t>مایعات وریدی ( هیدراسون )</a:t>
                      </a:r>
                      <a:endParaRPr lang="en-US" sz="1100">
                        <a:effectLst/>
                        <a:latin typeface="Calibri"/>
                        <a:ea typeface="Calibri"/>
                        <a:cs typeface="Arial"/>
                      </a:endParaRPr>
                    </a:p>
                  </a:txBody>
                  <a:tcPr marL="68580" marR="68580" marT="0" marB="0"/>
                </a:tc>
                <a:tc>
                  <a:txBody>
                    <a:bodyPr/>
                    <a:lstStyle/>
                    <a:p>
                      <a:pPr marL="342900" lvl="0" indent="-342900" algn="r" rtl="1">
                        <a:lnSpc>
                          <a:spcPct val="115000"/>
                        </a:lnSpc>
                        <a:spcAft>
                          <a:spcPts val="0"/>
                        </a:spcAft>
                        <a:buFont typeface="Symbol"/>
                        <a:buChar char=""/>
                      </a:pPr>
                      <a:r>
                        <a:rPr lang="fa-IR" sz="1200" dirty="0">
                          <a:effectLst/>
                        </a:rPr>
                        <a:t>گرفتن </a:t>
                      </a:r>
                      <a:r>
                        <a:rPr lang="en-US" sz="1200" dirty="0">
                          <a:effectLst/>
                        </a:rPr>
                        <a:t>I.V</a:t>
                      </a:r>
                      <a:r>
                        <a:rPr lang="fa-IR" sz="1200" dirty="0">
                          <a:effectLst/>
                        </a:rPr>
                        <a:t>  تنها و هپارین یا سالین لاک کردن</a:t>
                      </a:r>
                      <a:endParaRPr lang="en-US" sz="1100" dirty="0">
                        <a:effectLst/>
                        <a:latin typeface="Calibri"/>
                        <a:ea typeface="Calibri"/>
                        <a:cs typeface="Arial"/>
                      </a:endParaRPr>
                    </a:p>
                  </a:txBody>
                  <a:tcPr marL="68580" marR="68580" marT="0" marB="0"/>
                </a:tc>
              </a:tr>
              <a:tr h="1137724">
                <a:tc>
                  <a:txBody>
                    <a:bodyPr/>
                    <a:lstStyle/>
                    <a:p>
                      <a:pPr marL="342900" lvl="0" indent="-342900" algn="r" rtl="1">
                        <a:lnSpc>
                          <a:spcPct val="115000"/>
                        </a:lnSpc>
                        <a:spcAft>
                          <a:spcPts val="0"/>
                        </a:spcAft>
                        <a:buFont typeface="Symbol"/>
                        <a:buChar char=""/>
                      </a:pPr>
                      <a:r>
                        <a:rPr lang="fa-IR" sz="1200" dirty="0">
                          <a:effectLst/>
                        </a:rPr>
                        <a:t>داروهای  </a:t>
                      </a:r>
                      <a:r>
                        <a:rPr lang="en-US" sz="1200" dirty="0">
                          <a:effectLst/>
                        </a:rPr>
                        <a:t>I.V</a:t>
                      </a:r>
                      <a:r>
                        <a:rPr lang="fa-IR" sz="1200" dirty="0">
                          <a:effectLst/>
                        </a:rPr>
                        <a:t> یا </a:t>
                      </a:r>
                      <a:r>
                        <a:rPr lang="en-US" sz="1200" dirty="0">
                          <a:effectLst/>
                        </a:rPr>
                        <a:t>I.M</a:t>
                      </a:r>
                      <a:r>
                        <a:rPr lang="fa-IR" sz="1200" dirty="0">
                          <a:effectLst/>
                        </a:rPr>
                        <a:t> یا نبولایزر</a:t>
                      </a:r>
                      <a:endParaRPr lang="en-US" sz="1100" dirty="0">
                        <a:effectLst/>
                        <a:latin typeface="Calibri"/>
                        <a:ea typeface="Calibri"/>
                        <a:cs typeface="Arial"/>
                      </a:endParaRPr>
                    </a:p>
                  </a:txBody>
                  <a:tcPr marL="68580" marR="68580" marT="0" marB="0"/>
                </a:tc>
                <a:tc>
                  <a:txBody>
                    <a:bodyPr/>
                    <a:lstStyle/>
                    <a:p>
                      <a:pPr marL="342900" lvl="0" indent="-342900" algn="r" rtl="1">
                        <a:lnSpc>
                          <a:spcPct val="115000"/>
                        </a:lnSpc>
                        <a:spcAft>
                          <a:spcPts val="0"/>
                        </a:spcAft>
                        <a:buFont typeface="Symbol"/>
                        <a:buChar char=""/>
                      </a:pPr>
                      <a:r>
                        <a:rPr lang="fa-IR" sz="1200" dirty="0">
                          <a:effectLst/>
                        </a:rPr>
                        <a:t>داروی خوراکی</a:t>
                      </a:r>
                      <a:endParaRPr lang="en-US" sz="1100" dirty="0">
                        <a:effectLst/>
                      </a:endParaRPr>
                    </a:p>
                    <a:p>
                      <a:pPr marL="342900" lvl="0" indent="-342900" algn="r" rtl="1">
                        <a:lnSpc>
                          <a:spcPct val="115000"/>
                        </a:lnSpc>
                        <a:spcAft>
                          <a:spcPts val="0"/>
                        </a:spcAft>
                        <a:buFont typeface="Symbol"/>
                        <a:buChar char=""/>
                      </a:pPr>
                      <a:r>
                        <a:rPr lang="fa-IR" sz="1200" dirty="0">
                          <a:effectLst/>
                        </a:rPr>
                        <a:t>واکسن کزاز</a:t>
                      </a:r>
                      <a:endParaRPr lang="en-US" sz="1100" dirty="0">
                        <a:effectLst/>
                      </a:endParaRPr>
                    </a:p>
                    <a:p>
                      <a:pPr marL="342900" lvl="0" indent="-342900" algn="r" rtl="1">
                        <a:lnSpc>
                          <a:spcPct val="115000"/>
                        </a:lnSpc>
                        <a:spcAft>
                          <a:spcPts val="0"/>
                        </a:spcAft>
                        <a:buFont typeface="Symbol"/>
                        <a:buChar char=""/>
                      </a:pPr>
                      <a:r>
                        <a:rPr lang="fa-IR" sz="1200" dirty="0">
                          <a:effectLst/>
                        </a:rPr>
                        <a:t>تجدید نسخه</a:t>
                      </a:r>
                      <a:endParaRPr lang="en-US" sz="1100" dirty="0">
                        <a:effectLst/>
                        <a:latin typeface="Calibri"/>
                        <a:ea typeface="Calibri"/>
                        <a:cs typeface="Arial"/>
                      </a:endParaRPr>
                    </a:p>
                  </a:txBody>
                  <a:tcPr marL="68580" marR="68580" marT="0" marB="0"/>
                </a:tc>
              </a:tr>
              <a:tr h="362626">
                <a:tc>
                  <a:txBody>
                    <a:bodyPr/>
                    <a:lstStyle/>
                    <a:p>
                      <a:pPr marL="342900" lvl="0" indent="-342900" algn="r" rtl="1">
                        <a:lnSpc>
                          <a:spcPct val="115000"/>
                        </a:lnSpc>
                        <a:spcAft>
                          <a:spcPts val="0"/>
                        </a:spcAft>
                        <a:buFont typeface="Symbol"/>
                        <a:buChar char=""/>
                      </a:pPr>
                      <a:r>
                        <a:rPr lang="fa-IR" sz="1200">
                          <a:effectLst/>
                        </a:rPr>
                        <a:t>مشاوره تخصصی</a:t>
                      </a:r>
                      <a:endParaRPr lang="en-US" sz="1100">
                        <a:effectLst/>
                        <a:latin typeface="Calibri"/>
                        <a:ea typeface="Calibri"/>
                        <a:cs typeface="Arial"/>
                      </a:endParaRPr>
                    </a:p>
                  </a:txBody>
                  <a:tcPr marL="68580" marR="68580" marT="0" marB="0"/>
                </a:tc>
                <a:tc>
                  <a:txBody>
                    <a:bodyPr/>
                    <a:lstStyle/>
                    <a:p>
                      <a:pPr marL="342900" lvl="0" indent="-342900" algn="r" rtl="1">
                        <a:lnSpc>
                          <a:spcPct val="115000"/>
                        </a:lnSpc>
                        <a:spcAft>
                          <a:spcPts val="0"/>
                        </a:spcAft>
                        <a:buFont typeface="Symbol"/>
                        <a:buChar char=""/>
                      </a:pPr>
                      <a:r>
                        <a:rPr lang="fa-IR" sz="1200">
                          <a:effectLst/>
                        </a:rPr>
                        <a:t>تماس تلفنی با پزشک خانواده</a:t>
                      </a:r>
                      <a:endParaRPr lang="en-US" sz="1100">
                        <a:effectLst/>
                        <a:latin typeface="Calibri"/>
                        <a:ea typeface="Calibri"/>
                        <a:cs typeface="Arial"/>
                      </a:endParaRPr>
                    </a:p>
                  </a:txBody>
                  <a:tcPr marL="68580" marR="68580" marT="0" marB="0"/>
                </a:tc>
              </a:tr>
              <a:tr h="1523986">
                <a:tc>
                  <a:txBody>
                    <a:bodyPr/>
                    <a:lstStyle/>
                    <a:p>
                      <a:pPr marL="342900" lvl="0" indent="-342900" algn="r" rtl="1">
                        <a:lnSpc>
                          <a:spcPct val="115000"/>
                        </a:lnSpc>
                        <a:spcAft>
                          <a:spcPts val="0"/>
                        </a:spcAft>
                        <a:buFont typeface="Symbol"/>
                        <a:buChar char=""/>
                      </a:pPr>
                      <a:r>
                        <a:rPr lang="fa-IR" sz="1200">
                          <a:effectLst/>
                        </a:rPr>
                        <a:t>پروسیجر ساده =1( ترمیم لاسراسیون ، فولی )</a:t>
                      </a:r>
                      <a:endParaRPr lang="en-US" sz="1100">
                        <a:effectLst/>
                      </a:endParaRPr>
                    </a:p>
                    <a:p>
                      <a:pPr marL="342900" lvl="0" indent="-342900" algn="r" rtl="1">
                        <a:lnSpc>
                          <a:spcPct val="115000"/>
                        </a:lnSpc>
                        <a:spcAft>
                          <a:spcPts val="0"/>
                        </a:spcAft>
                        <a:buFont typeface="Symbol"/>
                        <a:buChar char=""/>
                      </a:pPr>
                      <a:r>
                        <a:rPr lang="fa-IR" sz="1200">
                          <a:effectLst/>
                        </a:rPr>
                        <a:t>پروسیجر پیچیده=2 (</a:t>
                      </a:r>
                      <a:r>
                        <a:rPr lang="en-US" sz="1200">
                          <a:effectLst/>
                        </a:rPr>
                        <a:t>Conscious sedation) </a:t>
                      </a:r>
                      <a:endParaRPr lang="en-US" sz="1100">
                        <a:effectLst/>
                        <a:latin typeface="Calibri"/>
                        <a:ea typeface="Calibri"/>
                        <a:cs typeface="Arial"/>
                      </a:endParaRPr>
                    </a:p>
                  </a:txBody>
                  <a:tcPr marL="68580" marR="68580" marT="0" marB="0"/>
                </a:tc>
                <a:tc>
                  <a:txBody>
                    <a:bodyPr/>
                    <a:lstStyle/>
                    <a:p>
                      <a:pPr marL="342900" lvl="0" indent="-342900" algn="r" rtl="1">
                        <a:lnSpc>
                          <a:spcPct val="115000"/>
                        </a:lnSpc>
                        <a:spcAft>
                          <a:spcPts val="0"/>
                        </a:spcAft>
                        <a:buFont typeface="Symbol"/>
                        <a:buChar char=""/>
                      </a:pPr>
                      <a:r>
                        <a:rPr lang="fa-IR" sz="1200" dirty="0">
                          <a:effectLst/>
                        </a:rPr>
                        <a:t>اداره ساده زخم( پانسمان ، بازدید )</a:t>
                      </a:r>
                      <a:endParaRPr lang="en-US" sz="1100" dirty="0">
                        <a:effectLst/>
                      </a:endParaRPr>
                    </a:p>
                    <a:p>
                      <a:pPr marL="342900" lvl="0" indent="-342900" algn="r" rtl="1">
                        <a:lnSpc>
                          <a:spcPct val="115000"/>
                        </a:lnSpc>
                        <a:spcAft>
                          <a:spcPts val="0"/>
                        </a:spcAft>
                        <a:buFont typeface="Symbol"/>
                        <a:buChar char=""/>
                      </a:pPr>
                      <a:r>
                        <a:rPr lang="fa-IR" sz="1200" dirty="0">
                          <a:effectLst/>
                        </a:rPr>
                        <a:t>دادن عصا ، آتل گیری ، اسلینگ )</a:t>
                      </a:r>
                      <a:endParaRPr lang="en-US" sz="1100" dirty="0">
                        <a:effectLst/>
                        <a:latin typeface="Calibri"/>
                        <a:ea typeface="Calibri"/>
                        <a:cs typeface="Arial"/>
                      </a:endParaRPr>
                    </a:p>
                  </a:txBody>
                  <a:tcPr marL="68580" marR="68580" marT="0" marB="0"/>
                </a:tc>
              </a:tr>
            </a:tbl>
          </a:graphicData>
        </a:graphic>
      </p:graphicFrame>
      <p:sp>
        <p:nvSpPr>
          <p:cNvPr id="5" name="Rectangle 1"/>
          <p:cNvSpPr>
            <a:spLocks noChangeArrowheads="1"/>
          </p:cNvSpPr>
          <p:nvPr/>
        </p:nvSpPr>
        <p:spPr bwMode="auto">
          <a:xfrm>
            <a:off x="2255838" y="2566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smtClean="0">
              <a:solidFill>
                <a:srgbClr val="FFFFFF"/>
              </a:solidFill>
            </a:endParaRPr>
          </a:p>
        </p:txBody>
      </p:sp>
    </p:spTree>
    <p:extLst>
      <p:ext uri="{BB962C8B-B14F-4D97-AF65-F5344CB8AC3E}">
        <p14:creationId xmlns:p14="http://schemas.microsoft.com/office/powerpoint/2010/main" val="6678288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1"/>
          <p:cNvSpPr>
            <a:spLocks noChangeArrowheads="1"/>
          </p:cNvSpPr>
          <p:nvPr/>
        </p:nvSpPr>
        <p:spPr bwMode="auto">
          <a:xfrm>
            <a:off x="1555750" y="346075"/>
            <a:ext cx="2674938" cy="447675"/>
          </a:xfrm>
          <a:prstGeom prst="rect">
            <a:avLst/>
          </a:prstGeom>
          <a:solidFill>
            <a:srgbClr val="FFC000"/>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2000" b="1" smtClean="0">
                <a:solidFill>
                  <a:srgbClr val="000066"/>
                </a:solidFill>
                <a:cs typeface="B Titr" pitchFamily="2" charset="-78"/>
              </a:rPr>
              <a:t>نیاز به اقدام نجات دهنده</a:t>
            </a:r>
            <a:endParaRPr lang="en-US" altLang="en-US" sz="2000" b="1" smtClean="0">
              <a:solidFill>
                <a:srgbClr val="000066"/>
              </a:solidFill>
              <a:cs typeface="B Titr" pitchFamily="2" charset="-78"/>
            </a:endParaRPr>
          </a:p>
        </p:txBody>
      </p:sp>
      <p:sp>
        <p:nvSpPr>
          <p:cNvPr id="70659" name="Rectangle 52"/>
          <p:cNvSpPr>
            <a:spLocks noChangeArrowheads="1"/>
          </p:cNvSpPr>
          <p:nvPr/>
        </p:nvSpPr>
        <p:spPr bwMode="auto">
          <a:xfrm>
            <a:off x="6062663" y="3014663"/>
            <a:ext cx="914400" cy="576262"/>
          </a:xfrm>
          <a:prstGeom prst="rect">
            <a:avLst/>
          </a:prstGeom>
          <a:solidFill>
            <a:schemeClr val="tx1"/>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400" b="1" smtClean="0">
                <a:solidFill>
                  <a:srgbClr val="000066"/>
                </a:solidFill>
                <a:cs typeface="B Titr" pitchFamily="2" charset="-78"/>
              </a:rPr>
              <a:t>تریاژ جنین</a:t>
            </a:r>
            <a:endParaRPr lang="en-US" altLang="en-US" sz="1400" b="1" smtClean="0">
              <a:solidFill>
                <a:srgbClr val="000066"/>
              </a:solidFill>
              <a:cs typeface="B Titr" pitchFamily="2" charset="-78"/>
            </a:endParaRPr>
          </a:p>
        </p:txBody>
      </p:sp>
      <p:sp>
        <p:nvSpPr>
          <p:cNvPr id="70660" name="Rectangle 33"/>
          <p:cNvSpPr>
            <a:spLocks noChangeArrowheads="1"/>
          </p:cNvSpPr>
          <p:nvPr/>
        </p:nvSpPr>
        <p:spPr bwMode="auto">
          <a:xfrm>
            <a:off x="5868988" y="438150"/>
            <a:ext cx="1068387" cy="331788"/>
          </a:xfrm>
          <a:prstGeom prst="rect">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سطح 1</a:t>
            </a:r>
            <a:endParaRPr lang="en-US" altLang="en-US" sz="1800" smtClean="0">
              <a:solidFill>
                <a:srgbClr val="000066"/>
              </a:solidFill>
              <a:cs typeface="B Titr" pitchFamily="2" charset="-78"/>
            </a:endParaRPr>
          </a:p>
        </p:txBody>
      </p:sp>
      <p:cxnSp>
        <p:nvCxnSpPr>
          <p:cNvPr id="70661" name="Straight Arrow Connector 34"/>
          <p:cNvCxnSpPr>
            <a:cxnSpLocks noChangeShapeType="1"/>
          </p:cNvCxnSpPr>
          <p:nvPr/>
        </p:nvCxnSpPr>
        <p:spPr bwMode="auto">
          <a:xfrm flipV="1">
            <a:off x="4318000" y="571500"/>
            <a:ext cx="428625"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0662" name="Straight Arrow Connector 36"/>
          <p:cNvCxnSpPr>
            <a:cxnSpLocks noChangeShapeType="1"/>
          </p:cNvCxnSpPr>
          <p:nvPr/>
        </p:nvCxnSpPr>
        <p:spPr bwMode="auto">
          <a:xfrm flipV="1">
            <a:off x="5287963" y="2035175"/>
            <a:ext cx="428625"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70663" name="Oval 13"/>
          <p:cNvSpPr>
            <a:spLocks noChangeArrowheads="1"/>
          </p:cNvSpPr>
          <p:nvPr/>
        </p:nvSpPr>
        <p:spPr bwMode="auto">
          <a:xfrm>
            <a:off x="1684338" y="833438"/>
            <a:ext cx="417512" cy="468312"/>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خیر</a:t>
            </a:r>
            <a:endParaRPr lang="en-US" altLang="en-US" sz="1800" smtClean="0">
              <a:solidFill>
                <a:srgbClr val="000066"/>
              </a:solidFill>
              <a:cs typeface="B Titr" pitchFamily="2" charset="-78"/>
            </a:endParaRPr>
          </a:p>
        </p:txBody>
      </p:sp>
      <p:cxnSp>
        <p:nvCxnSpPr>
          <p:cNvPr id="70664" name="Straight Arrow Connector 46"/>
          <p:cNvCxnSpPr>
            <a:cxnSpLocks noChangeShapeType="1"/>
          </p:cNvCxnSpPr>
          <p:nvPr/>
        </p:nvCxnSpPr>
        <p:spPr bwMode="auto">
          <a:xfrm flipV="1">
            <a:off x="3802063" y="3182938"/>
            <a:ext cx="428625"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0665" name="Straight Arrow Connector 47"/>
          <p:cNvCxnSpPr>
            <a:cxnSpLocks noChangeShapeType="1"/>
          </p:cNvCxnSpPr>
          <p:nvPr/>
        </p:nvCxnSpPr>
        <p:spPr bwMode="auto">
          <a:xfrm flipV="1">
            <a:off x="3908425" y="2017713"/>
            <a:ext cx="428625"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70666" name="Oval 29"/>
          <p:cNvSpPr>
            <a:spLocks noChangeArrowheads="1"/>
          </p:cNvSpPr>
          <p:nvPr/>
        </p:nvSpPr>
        <p:spPr bwMode="auto">
          <a:xfrm>
            <a:off x="4905375" y="339725"/>
            <a:ext cx="417513" cy="46831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بله</a:t>
            </a:r>
            <a:endParaRPr lang="en-US" altLang="en-US" sz="1800" smtClean="0">
              <a:solidFill>
                <a:srgbClr val="000066"/>
              </a:solidFill>
              <a:latin typeface="2  Titr"/>
              <a:cs typeface="B Titr" pitchFamily="2" charset="-78"/>
            </a:endParaRPr>
          </a:p>
        </p:txBody>
      </p:sp>
      <p:sp>
        <p:nvSpPr>
          <p:cNvPr id="70667" name="Rectangle 20"/>
          <p:cNvSpPr>
            <a:spLocks noChangeArrowheads="1"/>
          </p:cNvSpPr>
          <p:nvPr/>
        </p:nvSpPr>
        <p:spPr bwMode="auto">
          <a:xfrm>
            <a:off x="1379538" y="1466850"/>
            <a:ext cx="2314575" cy="809625"/>
          </a:xfrm>
          <a:prstGeom prst="rect">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400" smtClean="0">
                <a:solidFill>
                  <a:srgbClr val="000066"/>
                </a:solidFill>
                <a:cs typeface="B Titr" pitchFamily="2" charset="-78"/>
              </a:rPr>
              <a:t>وضعیت پر خطر/کنفیوز/</a:t>
            </a:r>
          </a:p>
          <a:p>
            <a:pPr algn="ctr" rtl="1" eaLnBrk="1" fontAlgn="base" hangingPunct="1">
              <a:spcBef>
                <a:spcPct val="0"/>
              </a:spcBef>
              <a:spcAft>
                <a:spcPct val="0"/>
              </a:spcAft>
              <a:buClrTx/>
              <a:buSzTx/>
              <a:buFontTx/>
              <a:buNone/>
            </a:pPr>
            <a:r>
              <a:rPr lang="fa-IR" altLang="en-US" sz="1400" smtClean="0">
                <a:solidFill>
                  <a:srgbClr val="000066"/>
                </a:solidFill>
                <a:cs typeface="B Titr" pitchFamily="2" charset="-78"/>
              </a:rPr>
              <a:t>خواب آلودگی /اختلال جهت یابی</a:t>
            </a:r>
          </a:p>
          <a:p>
            <a:pPr algn="ctr" rtl="1" eaLnBrk="1" fontAlgn="base" hangingPunct="1">
              <a:spcBef>
                <a:spcPct val="0"/>
              </a:spcBef>
              <a:spcAft>
                <a:spcPct val="0"/>
              </a:spcAft>
              <a:buClrTx/>
              <a:buSzTx/>
              <a:buFontTx/>
              <a:buNone/>
            </a:pPr>
            <a:r>
              <a:rPr lang="fa-IR" altLang="en-US" sz="1400" smtClean="0">
                <a:solidFill>
                  <a:srgbClr val="000066"/>
                </a:solidFill>
                <a:cs typeface="B Titr" pitchFamily="2" charset="-78"/>
              </a:rPr>
              <a:t>درد /دیسترس شدید مادر</a:t>
            </a:r>
            <a:endParaRPr lang="en-US" altLang="en-US" sz="1400" smtClean="0">
              <a:solidFill>
                <a:srgbClr val="000066"/>
              </a:solidFill>
              <a:cs typeface="B Titr" pitchFamily="2" charset="-78"/>
            </a:endParaRPr>
          </a:p>
        </p:txBody>
      </p:sp>
      <p:sp>
        <p:nvSpPr>
          <p:cNvPr id="70668" name="Oval 13"/>
          <p:cNvSpPr>
            <a:spLocks noChangeArrowheads="1"/>
          </p:cNvSpPr>
          <p:nvPr/>
        </p:nvSpPr>
        <p:spPr bwMode="auto">
          <a:xfrm>
            <a:off x="52388" y="23813"/>
            <a:ext cx="1273175" cy="995362"/>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600" smtClean="0">
                <a:solidFill>
                  <a:srgbClr val="000066"/>
                </a:solidFill>
                <a:latin typeface="2  Titr"/>
                <a:cs typeface="B Titr" pitchFamily="2" charset="-78"/>
              </a:rPr>
              <a:t>ورود به اورژانس</a:t>
            </a:r>
            <a:endParaRPr lang="en-US" altLang="en-US" sz="1600" smtClean="0">
              <a:solidFill>
                <a:srgbClr val="000066"/>
              </a:solidFill>
              <a:latin typeface="2  Titr"/>
              <a:cs typeface="B Titr" pitchFamily="2" charset="-78"/>
            </a:endParaRPr>
          </a:p>
        </p:txBody>
      </p:sp>
      <p:cxnSp>
        <p:nvCxnSpPr>
          <p:cNvPr id="70669" name="Straight Arrow Connector 46"/>
          <p:cNvCxnSpPr>
            <a:cxnSpLocks noChangeShapeType="1"/>
          </p:cNvCxnSpPr>
          <p:nvPr/>
        </p:nvCxnSpPr>
        <p:spPr bwMode="auto">
          <a:xfrm flipV="1">
            <a:off x="923925" y="569913"/>
            <a:ext cx="428625"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70670" name="Oval 13"/>
          <p:cNvSpPr>
            <a:spLocks noChangeArrowheads="1"/>
          </p:cNvSpPr>
          <p:nvPr/>
        </p:nvSpPr>
        <p:spPr bwMode="auto">
          <a:xfrm>
            <a:off x="1668463" y="2349500"/>
            <a:ext cx="417512" cy="46831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خیر</a:t>
            </a:r>
            <a:endParaRPr lang="en-US" altLang="en-US" sz="1800" smtClean="0">
              <a:solidFill>
                <a:srgbClr val="000066"/>
              </a:solidFill>
              <a:cs typeface="B Titr" pitchFamily="2" charset="-78"/>
            </a:endParaRPr>
          </a:p>
        </p:txBody>
      </p:sp>
      <p:sp>
        <p:nvSpPr>
          <p:cNvPr id="70671" name="Oval 13"/>
          <p:cNvSpPr>
            <a:spLocks noChangeArrowheads="1"/>
          </p:cNvSpPr>
          <p:nvPr/>
        </p:nvSpPr>
        <p:spPr bwMode="auto">
          <a:xfrm>
            <a:off x="1668463" y="3681413"/>
            <a:ext cx="417512" cy="468312"/>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خیر</a:t>
            </a:r>
            <a:endParaRPr lang="en-US" altLang="en-US" sz="1800" smtClean="0">
              <a:solidFill>
                <a:srgbClr val="000066"/>
              </a:solidFill>
              <a:cs typeface="B Titr" pitchFamily="2" charset="-78"/>
            </a:endParaRPr>
          </a:p>
        </p:txBody>
      </p:sp>
      <p:sp>
        <p:nvSpPr>
          <p:cNvPr id="70672" name="Oval 29"/>
          <p:cNvSpPr>
            <a:spLocks noChangeArrowheads="1"/>
          </p:cNvSpPr>
          <p:nvPr/>
        </p:nvSpPr>
        <p:spPr bwMode="auto">
          <a:xfrm>
            <a:off x="4756150" y="1808163"/>
            <a:ext cx="417513" cy="468312"/>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بله</a:t>
            </a:r>
            <a:endParaRPr lang="en-US" altLang="en-US" sz="1800" smtClean="0">
              <a:solidFill>
                <a:srgbClr val="000066"/>
              </a:solidFill>
              <a:latin typeface="2  Titr"/>
              <a:cs typeface="B Titr" pitchFamily="2" charset="-78"/>
            </a:endParaRPr>
          </a:p>
        </p:txBody>
      </p:sp>
      <p:sp>
        <p:nvSpPr>
          <p:cNvPr id="70673" name="Rectangle 20"/>
          <p:cNvSpPr>
            <a:spLocks noChangeArrowheads="1"/>
          </p:cNvSpPr>
          <p:nvPr/>
        </p:nvSpPr>
        <p:spPr bwMode="auto">
          <a:xfrm>
            <a:off x="1379538" y="2924175"/>
            <a:ext cx="2314575" cy="666750"/>
          </a:xfrm>
          <a:prstGeom prst="rect">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400" smtClean="0">
                <a:solidFill>
                  <a:srgbClr val="000066"/>
                </a:solidFill>
                <a:cs typeface="B Titr" pitchFamily="2" charset="-78"/>
              </a:rPr>
              <a:t>سن جنین بیش از 25 هفته/مراجعه </a:t>
            </a:r>
          </a:p>
          <a:p>
            <a:pPr algn="ctr" rtl="1" eaLnBrk="1" fontAlgn="base" hangingPunct="1">
              <a:spcBef>
                <a:spcPct val="0"/>
              </a:spcBef>
              <a:spcAft>
                <a:spcPct val="0"/>
              </a:spcAft>
              <a:buClrTx/>
              <a:buSzTx/>
              <a:buFontTx/>
              <a:buNone/>
            </a:pPr>
            <a:r>
              <a:rPr lang="fa-IR" altLang="en-US" sz="1400" smtClean="0">
                <a:solidFill>
                  <a:srgbClr val="000066"/>
                </a:solidFill>
                <a:cs typeface="B Titr" pitchFamily="2" charset="-78"/>
              </a:rPr>
              <a:t>به دلیل شکایت مامایی؟</a:t>
            </a:r>
            <a:endParaRPr lang="en-US" altLang="en-US" sz="1400" smtClean="0">
              <a:solidFill>
                <a:srgbClr val="000066"/>
              </a:solidFill>
              <a:cs typeface="B Titr" pitchFamily="2" charset="-78"/>
            </a:endParaRPr>
          </a:p>
        </p:txBody>
      </p:sp>
      <p:sp>
        <p:nvSpPr>
          <p:cNvPr id="70674" name="Oval 29"/>
          <p:cNvSpPr>
            <a:spLocks noChangeArrowheads="1"/>
          </p:cNvSpPr>
          <p:nvPr/>
        </p:nvSpPr>
        <p:spPr bwMode="auto">
          <a:xfrm>
            <a:off x="4283075" y="2924175"/>
            <a:ext cx="417513" cy="541338"/>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بله</a:t>
            </a:r>
            <a:endParaRPr lang="en-US" altLang="en-US" sz="1800" smtClean="0">
              <a:solidFill>
                <a:srgbClr val="000066"/>
              </a:solidFill>
              <a:latin typeface="2  Titr"/>
              <a:cs typeface="B Titr" pitchFamily="2" charset="-78"/>
            </a:endParaRPr>
          </a:p>
        </p:txBody>
      </p:sp>
      <p:sp>
        <p:nvSpPr>
          <p:cNvPr id="70675" name="Right Arrow 1"/>
          <p:cNvSpPr>
            <a:spLocks noChangeArrowheads="1"/>
          </p:cNvSpPr>
          <p:nvPr/>
        </p:nvSpPr>
        <p:spPr bwMode="auto">
          <a:xfrm>
            <a:off x="4824413" y="3014663"/>
            <a:ext cx="1127125" cy="450850"/>
          </a:xfrm>
          <a:prstGeom prst="rightArrow">
            <a:avLst>
              <a:gd name="adj1" fmla="val 50000"/>
              <a:gd name="adj2" fmla="val 49907"/>
            </a:avLst>
          </a:prstGeom>
          <a:solidFill>
            <a:schemeClr val="accent1"/>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r" rtl="1" eaLnBrk="1" fontAlgn="base" hangingPunct="1">
              <a:spcBef>
                <a:spcPct val="0"/>
              </a:spcBef>
              <a:spcAft>
                <a:spcPct val="0"/>
              </a:spcAft>
              <a:buClrTx/>
              <a:buSzTx/>
              <a:buFontTx/>
              <a:buNone/>
            </a:pPr>
            <a:endParaRPr lang="fa-IR" altLang="en-US" sz="1800" smtClean="0">
              <a:solidFill>
                <a:srgbClr val="FFFFFF"/>
              </a:solidFill>
            </a:endParaRPr>
          </a:p>
        </p:txBody>
      </p:sp>
      <p:sp>
        <p:nvSpPr>
          <p:cNvPr id="70676" name="Rectangle 20"/>
          <p:cNvSpPr>
            <a:spLocks noChangeArrowheads="1"/>
          </p:cNvSpPr>
          <p:nvPr/>
        </p:nvSpPr>
        <p:spPr bwMode="auto">
          <a:xfrm>
            <a:off x="1325563" y="4292600"/>
            <a:ext cx="2314575" cy="666750"/>
          </a:xfrm>
          <a:prstGeom prst="rect">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400" smtClean="0">
                <a:solidFill>
                  <a:srgbClr val="000066"/>
                </a:solidFill>
                <a:cs typeface="B Titr" pitchFamily="2" charset="-78"/>
              </a:rPr>
              <a:t>تعداد تسهیلات مورد نیاز</a:t>
            </a:r>
            <a:endParaRPr lang="en-US" altLang="en-US" sz="1400" smtClean="0">
              <a:solidFill>
                <a:srgbClr val="000066"/>
              </a:solidFill>
              <a:cs typeface="B Titr" pitchFamily="2" charset="-78"/>
            </a:endParaRPr>
          </a:p>
        </p:txBody>
      </p:sp>
      <p:sp>
        <p:nvSpPr>
          <p:cNvPr id="70677" name="Oval 29"/>
          <p:cNvSpPr>
            <a:spLocks noChangeArrowheads="1"/>
          </p:cNvSpPr>
          <p:nvPr/>
        </p:nvSpPr>
        <p:spPr bwMode="auto">
          <a:xfrm>
            <a:off x="1573213" y="4959350"/>
            <a:ext cx="417512" cy="46831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هیچ</a:t>
            </a:r>
            <a:endParaRPr lang="en-US" altLang="en-US" sz="1800" smtClean="0">
              <a:solidFill>
                <a:srgbClr val="000066"/>
              </a:solidFill>
              <a:latin typeface="2  Titr"/>
              <a:cs typeface="B Titr" pitchFamily="2" charset="-78"/>
            </a:endParaRPr>
          </a:p>
        </p:txBody>
      </p:sp>
      <p:sp>
        <p:nvSpPr>
          <p:cNvPr id="70678" name="Oval 29"/>
          <p:cNvSpPr>
            <a:spLocks noChangeArrowheads="1"/>
          </p:cNvSpPr>
          <p:nvPr/>
        </p:nvSpPr>
        <p:spPr bwMode="auto">
          <a:xfrm>
            <a:off x="2209800" y="5013325"/>
            <a:ext cx="417513" cy="46831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1</a:t>
            </a:r>
            <a:endParaRPr lang="en-US" altLang="en-US" sz="1800" smtClean="0">
              <a:solidFill>
                <a:srgbClr val="000066"/>
              </a:solidFill>
              <a:latin typeface="2  Titr"/>
              <a:cs typeface="B Titr" pitchFamily="2" charset="-78"/>
            </a:endParaRPr>
          </a:p>
        </p:txBody>
      </p:sp>
      <p:sp>
        <p:nvSpPr>
          <p:cNvPr id="70679" name="Oval 29"/>
          <p:cNvSpPr>
            <a:spLocks noChangeArrowheads="1"/>
          </p:cNvSpPr>
          <p:nvPr/>
        </p:nvSpPr>
        <p:spPr bwMode="auto">
          <a:xfrm>
            <a:off x="2930525" y="5013325"/>
            <a:ext cx="709613" cy="46831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بیشتر</a:t>
            </a:r>
            <a:endParaRPr lang="en-US" altLang="en-US" sz="1800" smtClean="0">
              <a:solidFill>
                <a:srgbClr val="000066"/>
              </a:solidFill>
              <a:latin typeface="2  Titr"/>
              <a:cs typeface="B Titr" pitchFamily="2" charset="-78"/>
            </a:endParaRPr>
          </a:p>
        </p:txBody>
      </p:sp>
      <p:sp>
        <p:nvSpPr>
          <p:cNvPr id="70680" name="Rectangle 33"/>
          <p:cNvSpPr>
            <a:spLocks noChangeArrowheads="1"/>
          </p:cNvSpPr>
          <p:nvPr/>
        </p:nvSpPr>
        <p:spPr bwMode="auto">
          <a:xfrm>
            <a:off x="5735638" y="1852613"/>
            <a:ext cx="1068387" cy="331787"/>
          </a:xfrm>
          <a:prstGeom prst="rect">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سطح 2</a:t>
            </a:r>
            <a:endParaRPr lang="en-US" altLang="en-US" sz="1800" smtClean="0">
              <a:solidFill>
                <a:srgbClr val="000066"/>
              </a:solidFill>
              <a:cs typeface="B Titr" pitchFamily="2" charset="-78"/>
            </a:endParaRPr>
          </a:p>
        </p:txBody>
      </p:sp>
      <p:cxnSp>
        <p:nvCxnSpPr>
          <p:cNvPr id="70681" name="Straight Arrow Connector 36"/>
          <p:cNvCxnSpPr>
            <a:cxnSpLocks noChangeShapeType="1"/>
          </p:cNvCxnSpPr>
          <p:nvPr/>
        </p:nvCxnSpPr>
        <p:spPr bwMode="auto">
          <a:xfrm flipV="1">
            <a:off x="5440363" y="604838"/>
            <a:ext cx="428625"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70682" name="Rectangle 33"/>
          <p:cNvSpPr>
            <a:spLocks noChangeArrowheads="1"/>
          </p:cNvSpPr>
          <p:nvPr/>
        </p:nvSpPr>
        <p:spPr bwMode="auto">
          <a:xfrm>
            <a:off x="644525" y="5826125"/>
            <a:ext cx="881063" cy="331788"/>
          </a:xfrm>
          <a:prstGeom prst="rect">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سطح 5</a:t>
            </a:r>
            <a:endParaRPr lang="en-US" altLang="en-US" sz="1800" smtClean="0">
              <a:solidFill>
                <a:srgbClr val="000066"/>
              </a:solidFill>
              <a:cs typeface="B Titr" pitchFamily="2" charset="-78"/>
            </a:endParaRPr>
          </a:p>
        </p:txBody>
      </p:sp>
      <p:sp>
        <p:nvSpPr>
          <p:cNvPr id="70683" name="Rectangle 33"/>
          <p:cNvSpPr>
            <a:spLocks noChangeArrowheads="1"/>
          </p:cNvSpPr>
          <p:nvPr/>
        </p:nvSpPr>
        <p:spPr bwMode="auto">
          <a:xfrm>
            <a:off x="1781175" y="5867400"/>
            <a:ext cx="846138" cy="290513"/>
          </a:xfrm>
          <a:prstGeom prst="rect">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سطح 4</a:t>
            </a:r>
            <a:endParaRPr lang="en-US" altLang="en-US" sz="1800" smtClean="0">
              <a:solidFill>
                <a:srgbClr val="000066"/>
              </a:solidFill>
              <a:cs typeface="B Titr" pitchFamily="2" charset="-78"/>
            </a:endParaRPr>
          </a:p>
        </p:txBody>
      </p:sp>
      <p:sp>
        <p:nvSpPr>
          <p:cNvPr id="70684" name="Rectangle 52"/>
          <p:cNvSpPr>
            <a:spLocks noChangeArrowheads="1"/>
          </p:cNvSpPr>
          <p:nvPr/>
        </p:nvSpPr>
        <p:spPr bwMode="auto">
          <a:xfrm>
            <a:off x="2930525" y="5703888"/>
            <a:ext cx="1562100" cy="893762"/>
          </a:xfrm>
          <a:prstGeom prst="rect">
            <a:avLst/>
          </a:prstGeom>
          <a:solidFill>
            <a:schemeClr val="tx1"/>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100" b="1" smtClean="0">
                <a:solidFill>
                  <a:srgbClr val="000066"/>
                </a:solidFill>
                <a:cs typeface="B Titr" pitchFamily="2" charset="-78"/>
              </a:rPr>
              <a:t>علائم حیاتی در محدوده خطر</a:t>
            </a:r>
            <a:endParaRPr lang="en-US" altLang="en-US" sz="1100" b="1" smtClean="0">
              <a:solidFill>
                <a:srgbClr val="000066"/>
              </a:solidFill>
              <a:cs typeface="B Titr" pitchFamily="2" charset="-78"/>
            </a:endParaRPr>
          </a:p>
        </p:txBody>
      </p:sp>
      <p:cxnSp>
        <p:nvCxnSpPr>
          <p:cNvPr id="70685" name="Straight Arrow Connector 3"/>
          <p:cNvCxnSpPr>
            <a:cxnSpLocks noChangeShapeType="1"/>
          </p:cNvCxnSpPr>
          <p:nvPr/>
        </p:nvCxnSpPr>
        <p:spPr bwMode="auto">
          <a:xfrm flipH="1">
            <a:off x="1325563" y="5481638"/>
            <a:ext cx="342900" cy="22225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0686" name="Straight Arrow Connector 5"/>
          <p:cNvCxnSpPr>
            <a:cxnSpLocks noChangeShapeType="1"/>
          </p:cNvCxnSpPr>
          <p:nvPr/>
        </p:nvCxnSpPr>
        <p:spPr bwMode="auto">
          <a:xfrm flipH="1">
            <a:off x="2209800" y="5592763"/>
            <a:ext cx="209550" cy="111125"/>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0687" name="Straight Arrow Connector 7"/>
          <p:cNvCxnSpPr>
            <a:cxnSpLocks noChangeShapeType="1"/>
          </p:cNvCxnSpPr>
          <p:nvPr/>
        </p:nvCxnSpPr>
        <p:spPr bwMode="auto">
          <a:xfrm>
            <a:off x="3646488" y="5454650"/>
            <a:ext cx="268287" cy="2174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0688" name="Straight Arrow Connector 36"/>
          <p:cNvCxnSpPr>
            <a:cxnSpLocks noChangeShapeType="1"/>
          </p:cNvCxnSpPr>
          <p:nvPr/>
        </p:nvCxnSpPr>
        <p:spPr bwMode="auto">
          <a:xfrm flipV="1">
            <a:off x="5051425" y="6188075"/>
            <a:ext cx="428625"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70689" name="Oval 29"/>
          <p:cNvSpPr>
            <a:spLocks noChangeArrowheads="1"/>
          </p:cNvSpPr>
          <p:nvPr/>
        </p:nvSpPr>
        <p:spPr bwMode="auto">
          <a:xfrm>
            <a:off x="4556125" y="5937250"/>
            <a:ext cx="417513" cy="46831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بله</a:t>
            </a:r>
            <a:endParaRPr lang="en-US" altLang="en-US" sz="1800" smtClean="0">
              <a:solidFill>
                <a:srgbClr val="000066"/>
              </a:solidFill>
              <a:latin typeface="2  Titr"/>
              <a:cs typeface="B Titr" pitchFamily="2" charset="-78"/>
            </a:endParaRPr>
          </a:p>
        </p:txBody>
      </p:sp>
      <p:sp>
        <p:nvSpPr>
          <p:cNvPr id="70690" name="Rectangle 33"/>
          <p:cNvSpPr>
            <a:spLocks noChangeArrowheads="1"/>
          </p:cNvSpPr>
          <p:nvPr/>
        </p:nvSpPr>
        <p:spPr bwMode="auto">
          <a:xfrm>
            <a:off x="5535613" y="5983288"/>
            <a:ext cx="868362" cy="422275"/>
          </a:xfrm>
          <a:prstGeom prst="rect">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سطح 2</a:t>
            </a:r>
            <a:endParaRPr lang="en-US" altLang="en-US" sz="1800" smtClean="0">
              <a:solidFill>
                <a:srgbClr val="000066"/>
              </a:solidFill>
              <a:cs typeface="B Titr" pitchFamily="2" charset="-78"/>
            </a:endParaRPr>
          </a:p>
        </p:txBody>
      </p:sp>
    </p:spTree>
    <p:extLst>
      <p:ext uri="{BB962C8B-B14F-4D97-AF65-F5344CB8AC3E}">
        <p14:creationId xmlns:p14="http://schemas.microsoft.com/office/powerpoint/2010/main" val="829101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3276600" y="1219200"/>
            <a:ext cx="4806950" cy="1747838"/>
          </a:xfrm>
        </p:spPr>
        <p:txBody>
          <a:bodyPr/>
          <a:lstStyle/>
          <a:p>
            <a:pPr eaLnBrk="1" hangingPunct="1">
              <a:defRPr/>
            </a:pPr>
            <a:r>
              <a:rPr lang="fa-IR" sz="4200" b="1" dirty="0" smtClean="0">
                <a:solidFill>
                  <a:srgbClr val="FF0066"/>
                </a:solidFill>
              </a:rPr>
              <a:t>تریاژ در دپارتمان های اورژانس </a:t>
            </a:r>
            <a:endParaRPr lang="en-US" sz="4200" b="1" dirty="0" smtClean="0">
              <a:solidFill>
                <a:srgbClr val="FF0066"/>
              </a:solidFill>
            </a:endParaRPr>
          </a:p>
        </p:txBody>
      </p:sp>
      <p:sp>
        <p:nvSpPr>
          <p:cNvPr id="233475" name="Rectangle 3"/>
          <p:cNvSpPr>
            <a:spLocks noGrp="1" noChangeArrowheads="1"/>
          </p:cNvSpPr>
          <p:nvPr>
            <p:ph type="body" idx="1"/>
          </p:nvPr>
        </p:nvSpPr>
        <p:spPr>
          <a:xfrm>
            <a:off x="685800" y="2362200"/>
            <a:ext cx="7786688" cy="3527425"/>
          </a:xfrm>
        </p:spPr>
        <p:txBody>
          <a:bodyPr/>
          <a:lstStyle/>
          <a:p>
            <a:pPr algn="just" eaLnBrk="1" hangingPunct="1">
              <a:buFont typeface="Wingdings" pitchFamily="2" charset="2"/>
              <a:buNone/>
              <a:defRPr/>
            </a:pPr>
            <a:endParaRPr lang="en-US" sz="3600" dirty="0" smtClean="0">
              <a:solidFill>
                <a:schemeClr val="bg1"/>
              </a:solidFill>
              <a:effectLst>
                <a:outerShdw blurRad="38100" dist="38100" dir="2700000" algn="tl">
                  <a:srgbClr val="FFFFFF"/>
                </a:outerShdw>
              </a:effectLst>
            </a:endParaRPr>
          </a:p>
          <a:p>
            <a:pPr algn="just" rtl="1" eaLnBrk="1" hangingPunct="1">
              <a:defRPr/>
            </a:pPr>
            <a:r>
              <a:rPr lang="fa-IR" sz="3600" dirty="0" smtClean="0">
                <a:solidFill>
                  <a:schemeClr val="bg1"/>
                </a:solidFill>
                <a:effectLst>
                  <a:outerShdw blurRad="38100" dist="38100" dir="2700000" algn="tl">
                    <a:srgbClr val="FFFFFF"/>
                  </a:outerShdw>
                </a:effectLst>
              </a:rPr>
              <a:t> </a:t>
            </a:r>
            <a:r>
              <a:rPr lang="fa-IR" sz="3600" b="1" dirty="0" smtClean="0">
                <a:solidFill>
                  <a:srgbClr val="FF0000"/>
                </a:solidFill>
                <a:effectLst/>
              </a:rPr>
              <a:t>نخست</a:t>
            </a:r>
            <a:r>
              <a:rPr lang="fa-IR" sz="3600" b="1" dirty="0" smtClean="0">
                <a:solidFill>
                  <a:schemeClr val="bg1"/>
                </a:solidFill>
                <a:effectLst/>
              </a:rPr>
              <a:t> </a:t>
            </a:r>
            <a:r>
              <a:rPr lang="fa-IR" sz="3600" b="1" dirty="0" smtClean="0">
                <a:solidFill>
                  <a:srgbClr val="FF0000"/>
                </a:solidFill>
                <a:effectLst/>
              </a:rPr>
              <a:t>: </a:t>
            </a:r>
            <a:r>
              <a:rPr lang="fa-IR" sz="3600" b="1" dirty="0" smtClean="0">
                <a:solidFill>
                  <a:schemeClr val="bg1"/>
                </a:solidFill>
                <a:effectLst/>
              </a:rPr>
              <a:t>شناسایی شدید ترین و وخیم ترین بیماران </a:t>
            </a:r>
          </a:p>
          <a:p>
            <a:pPr algn="just" rtl="1" eaLnBrk="1" hangingPunct="1">
              <a:defRPr/>
            </a:pPr>
            <a:r>
              <a:rPr lang="fa-IR" sz="3600" b="1" dirty="0" smtClean="0">
                <a:solidFill>
                  <a:srgbClr val="FF0000"/>
                </a:solidFill>
                <a:effectLst>
                  <a:outerShdw blurRad="38100" dist="38100" dir="2700000" algn="tl">
                    <a:srgbClr val="FFFFFF"/>
                  </a:outerShdw>
                </a:effectLst>
              </a:rPr>
              <a:t>سپس : </a:t>
            </a:r>
            <a:r>
              <a:rPr lang="fa-IR" sz="3600" b="1" dirty="0" smtClean="0">
                <a:solidFill>
                  <a:schemeClr val="bg1"/>
                </a:solidFill>
                <a:effectLst>
                  <a:outerShdw blurRad="38100" dist="38100" dir="2700000" algn="tl">
                    <a:srgbClr val="FFFFFF"/>
                  </a:outerShdw>
                </a:effectLst>
              </a:rPr>
              <a:t>ارائه سریع ترین مراقبت ها به این بیماران حتی اگر احتمال حیات آنها پایین باشد</a:t>
            </a:r>
            <a:endParaRPr lang="en-US" sz="3600" b="1" dirty="0" smtClean="0">
              <a:solidFill>
                <a:schemeClr val="bg1"/>
              </a:solidFill>
              <a:effectLst>
                <a:outerShdw blurRad="38100" dist="38100" dir="2700000" algn="tl">
                  <a:srgbClr val="FFFFFF"/>
                </a:outerShdw>
              </a:effectLst>
            </a:endParaRPr>
          </a:p>
        </p:txBody>
      </p:sp>
      <p:pic>
        <p:nvPicPr>
          <p:cNvPr id="27652" name="Picture 4"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0"/>
            <a:ext cx="4000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6BF7ABAB-CA8D-4687-AC23-E36C7AFB9283}" type="slidenum">
              <a:rPr lang="en-US" smtClean="0">
                <a:solidFill>
                  <a:srgbClr val="FFFFFF"/>
                </a:solidFill>
              </a:rPr>
              <a:pPr>
                <a:defRPr/>
              </a:pPr>
              <a:t>9</a:t>
            </a:fld>
            <a:endParaRPr lang="en-US">
              <a:solidFill>
                <a:srgbClr val="FFFFFF"/>
              </a:solidFill>
            </a:endParaRPr>
          </a:p>
        </p:txBody>
      </p:sp>
      <p:sp>
        <p:nvSpPr>
          <p:cNvPr id="27655" name="Rectangle 6"/>
          <p:cNvSpPr>
            <a:spLocks noChangeArrowheads="1"/>
          </p:cNvSpPr>
          <p:nvPr/>
        </p:nvSpPr>
        <p:spPr bwMode="auto">
          <a:xfrm>
            <a:off x="1066800" y="5791200"/>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en-US" sz="4000" b="1" smtClean="0">
                <a:solidFill>
                  <a:srgbClr val="FF0066"/>
                </a:solidFill>
                <a:latin typeface="Times New Roman" pitchFamily="18" charset="0"/>
              </a:rPr>
              <a:t>Do the best for each individual.</a:t>
            </a:r>
          </a:p>
        </p:txBody>
      </p:sp>
    </p:spTree>
    <p:extLst>
      <p:ext uri="{BB962C8B-B14F-4D97-AF65-F5344CB8AC3E}">
        <p14:creationId xmlns:p14="http://schemas.microsoft.com/office/powerpoint/2010/main" val="2561504351"/>
      </p:ext>
    </p:extLst>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2565400"/>
            <a:ext cx="7543800" cy="531813"/>
          </a:xfrm>
        </p:spPr>
        <p:txBody>
          <a:bodyPr/>
          <a:lstStyle/>
          <a:p>
            <a:pPr algn="ctr">
              <a:defRPr/>
            </a:pPr>
            <a:r>
              <a:rPr lang="fa-IR" dirty="0" smtClean="0">
                <a:cs typeface="B Titr" pitchFamily="2" charset="-78"/>
              </a:rPr>
              <a:t>تریاژ جنین</a:t>
            </a:r>
            <a:endParaRPr lang="fa-IR" dirty="0">
              <a:cs typeface="B Titr" pitchFamily="2" charset="-78"/>
            </a:endParaRPr>
          </a:p>
        </p:txBody>
      </p:sp>
    </p:spTree>
    <p:extLst>
      <p:ext uri="{BB962C8B-B14F-4D97-AF65-F5344CB8AC3E}">
        <p14:creationId xmlns:p14="http://schemas.microsoft.com/office/powerpoint/2010/main" val="33872751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2"/>
          <p:cNvSpPr>
            <a:spLocks noChangeArrowheads="1"/>
          </p:cNvSpPr>
          <p:nvPr/>
        </p:nvSpPr>
        <p:spPr bwMode="auto">
          <a:xfrm>
            <a:off x="5886450" y="2509838"/>
            <a:ext cx="914400" cy="576262"/>
          </a:xfrm>
          <a:prstGeom prst="rect">
            <a:avLst/>
          </a:prstGeom>
          <a:solidFill>
            <a:schemeClr val="tx1"/>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400" b="1" dirty="0" smtClean="0">
                <a:solidFill>
                  <a:srgbClr val="000066"/>
                </a:solidFill>
                <a:cs typeface="B Titr" pitchFamily="2" charset="-78"/>
              </a:rPr>
              <a:t>سطح 2</a:t>
            </a:r>
            <a:endParaRPr lang="en-US" altLang="en-US" sz="1400" b="1" dirty="0" smtClean="0">
              <a:solidFill>
                <a:srgbClr val="000066"/>
              </a:solidFill>
              <a:cs typeface="B Titr" pitchFamily="2" charset="-78"/>
            </a:endParaRPr>
          </a:p>
        </p:txBody>
      </p:sp>
      <p:cxnSp>
        <p:nvCxnSpPr>
          <p:cNvPr id="72707" name="Straight Arrow Connector 36"/>
          <p:cNvCxnSpPr>
            <a:cxnSpLocks noChangeShapeType="1"/>
          </p:cNvCxnSpPr>
          <p:nvPr/>
        </p:nvCxnSpPr>
        <p:spPr bwMode="auto">
          <a:xfrm flipV="1">
            <a:off x="5111750" y="1530350"/>
            <a:ext cx="428625"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2708" name="Straight Arrow Connector 46"/>
          <p:cNvCxnSpPr>
            <a:cxnSpLocks noChangeShapeType="1"/>
          </p:cNvCxnSpPr>
          <p:nvPr/>
        </p:nvCxnSpPr>
        <p:spPr bwMode="auto">
          <a:xfrm flipV="1">
            <a:off x="3625850" y="2678113"/>
            <a:ext cx="428625"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2709" name="Straight Arrow Connector 47"/>
          <p:cNvCxnSpPr>
            <a:cxnSpLocks noChangeShapeType="1"/>
          </p:cNvCxnSpPr>
          <p:nvPr/>
        </p:nvCxnSpPr>
        <p:spPr bwMode="auto">
          <a:xfrm flipV="1">
            <a:off x="3732213" y="1512888"/>
            <a:ext cx="428625" cy="15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72710" name="Rectangle 20"/>
          <p:cNvSpPr>
            <a:spLocks noChangeArrowheads="1"/>
          </p:cNvSpPr>
          <p:nvPr/>
        </p:nvSpPr>
        <p:spPr bwMode="auto">
          <a:xfrm>
            <a:off x="1203325" y="549275"/>
            <a:ext cx="2314575" cy="1222375"/>
          </a:xfrm>
          <a:prstGeom prst="rect">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en-US" altLang="en-US" sz="1400" b="1" smtClean="0">
                <a:solidFill>
                  <a:srgbClr val="000066"/>
                </a:solidFill>
                <a:latin typeface="Times" pitchFamily="18" charset="0"/>
                <a:cs typeface="B Titr" pitchFamily="2" charset="-78"/>
              </a:rPr>
              <a:t>110 &gt;FHR&gt;180</a:t>
            </a:r>
          </a:p>
          <a:p>
            <a:pPr algn="ctr" rtl="1" eaLnBrk="1" fontAlgn="base" hangingPunct="1">
              <a:spcBef>
                <a:spcPct val="0"/>
              </a:spcBef>
              <a:spcAft>
                <a:spcPct val="0"/>
              </a:spcAft>
              <a:buClrTx/>
              <a:buSzTx/>
              <a:buFontTx/>
              <a:buNone/>
            </a:pPr>
            <a:r>
              <a:rPr lang="fa-IR" altLang="en-US" sz="1400" b="1" smtClean="0">
                <a:solidFill>
                  <a:srgbClr val="000066"/>
                </a:solidFill>
                <a:latin typeface="Times" pitchFamily="18" charset="0"/>
                <a:cs typeface="B Titr" pitchFamily="2" charset="-78"/>
              </a:rPr>
              <a:t>یا رحم هیپر تون</a:t>
            </a:r>
          </a:p>
          <a:p>
            <a:pPr algn="ctr" rtl="1" eaLnBrk="1" fontAlgn="base" hangingPunct="1">
              <a:spcBef>
                <a:spcPct val="0"/>
              </a:spcBef>
              <a:spcAft>
                <a:spcPct val="0"/>
              </a:spcAft>
              <a:buClrTx/>
              <a:buSzTx/>
              <a:buFontTx/>
              <a:buNone/>
            </a:pPr>
            <a:r>
              <a:rPr lang="fa-IR" altLang="en-US" sz="1400" b="1" smtClean="0">
                <a:solidFill>
                  <a:srgbClr val="000066"/>
                </a:solidFill>
                <a:latin typeface="Times" pitchFamily="18" charset="0"/>
                <a:cs typeface="B Titr" pitchFamily="2" charset="-78"/>
              </a:rPr>
              <a:t>یا پرولاپس بند ناف</a:t>
            </a:r>
            <a:endParaRPr lang="en-US" altLang="en-US" sz="1400" b="1" smtClean="0">
              <a:solidFill>
                <a:srgbClr val="000066"/>
              </a:solidFill>
              <a:latin typeface="Times" pitchFamily="18" charset="0"/>
              <a:cs typeface="B Titr" pitchFamily="2" charset="-78"/>
            </a:endParaRPr>
          </a:p>
        </p:txBody>
      </p:sp>
      <p:sp>
        <p:nvSpPr>
          <p:cNvPr id="72711" name="Oval 13"/>
          <p:cNvSpPr>
            <a:spLocks noChangeArrowheads="1"/>
          </p:cNvSpPr>
          <p:nvPr/>
        </p:nvSpPr>
        <p:spPr bwMode="auto">
          <a:xfrm>
            <a:off x="1492250" y="1844675"/>
            <a:ext cx="417513" cy="46831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خیر</a:t>
            </a:r>
            <a:endParaRPr lang="en-US" altLang="en-US" sz="1800" smtClean="0">
              <a:solidFill>
                <a:srgbClr val="000066"/>
              </a:solidFill>
              <a:cs typeface="B Titr" pitchFamily="2" charset="-78"/>
            </a:endParaRPr>
          </a:p>
        </p:txBody>
      </p:sp>
      <p:sp>
        <p:nvSpPr>
          <p:cNvPr id="72712" name="Oval 13"/>
          <p:cNvSpPr>
            <a:spLocks noChangeArrowheads="1"/>
          </p:cNvSpPr>
          <p:nvPr/>
        </p:nvSpPr>
        <p:spPr bwMode="auto">
          <a:xfrm>
            <a:off x="1492250" y="3536950"/>
            <a:ext cx="417513" cy="468313"/>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خیر</a:t>
            </a:r>
            <a:endParaRPr lang="en-US" altLang="en-US" sz="1800" smtClean="0">
              <a:solidFill>
                <a:srgbClr val="000066"/>
              </a:solidFill>
              <a:cs typeface="B Titr" pitchFamily="2" charset="-78"/>
            </a:endParaRPr>
          </a:p>
        </p:txBody>
      </p:sp>
      <p:sp>
        <p:nvSpPr>
          <p:cNvPr id="72713" name="Oval 29"/>
          <p:cNvSpPr>
            <a:spLocks noChangeArrowheads="1"/>
          </p:cNvSpPr>
          <p:nvPr/>
        </p:nvSpPr>
        <p:spPr bwMode="auto">
          <a:xfrm>
            <a:off x="4579938" y="1303338"/>
            <a:ext cx="417512" cy="468312"/>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بله</a:t>
            </a:r>
            <a:endParaRPr lang="en-US" altLang="en-US" sz="1800" smtClean="0">
              <a:solidFill>
                <a:srgbClr val="000066"/>
              </a:solidFill>
              <a:latin typeface="2  Titr"/>
              <a:cs typeface="B Titr" pitchFamily="2" charset="-78"/>
            </a:endParaRPr>
          </a:p>
        </p:txBody>
      </p:sp>
      <p:sp>
        <p:nvSpPr>
          <p:cNvPr id="72714" name="Rectangle 20"/>
          <p:cNvSpPr>
            <a:spLocks noChangeArrowheads="1"/>
          </p:cNvSpPr>
          <p:nvPr/>
        </p:nvSpPr>
        <p:spPr bwMode="auto">
          <a:xfrm>
            <a:off x="1203325" y="2420938"/>
            <a:ext cx="2314575" cy="1116012"/>
          </a:xfrm>
          <a:prstGeom prst="rect">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400" dirty="0" smtClean="0">
                <a:solidFill>
                  <a:srgbClr val="000066"/>
                </a:solidFill>
                <a:cs typeface="B Titr" pitchFamily="2" charset="-78"/>
              </a:rPr>
              <a:t>شرایط پر خطر جنین</a:t>
            </a:r>
          </a:p>
          <a:p>
            <a:pPr algn="ctr" rtl="1" eaLnBrk="1" fontAlgn="base" hangingPunct="1">
              <a:spcBef>
                <a:spcPct val="0"/>
              </a:spcBef>
              <a:spcAft>
                <a:spcPct val="0"/>
              </a:spcAft>
              <a:buClrTx/>
              <a:buSzTx/>
              <a:buFontTx/>
              <a:buNone/>
            </a:pPr>
            <a:r>
              <a:rPr lang="fa-IR" altLang="en-US" sz="1400" dirty="0" smtClean="0">
                <a:solidFill>
                  <a:srgbClr val="000066"/>
                </a:solidFill>
                <a:cs typeface="B Titr" pitchFamily="2" charset="-78"/>
              </a:rPr>
              <a:t>کاهش حرکات</a:t>
            </a:r>
          </a:p>
          <a:p>
            <a:pPr algn="ctr" rtl="1" eaLnBrk="1" fontAlgn="base" hangingPunct="1">
              <a:spcBef>
                <a:spcPct val="0"/>
              </a:spcBef>
              <a:spcAft>
                <a:spcPct val="0"/>
              </a:spcAft>
              <a:buClrTx/>
              <a:buSzTx/>
              <a:buFontTx/>
              <a:buNone/>
            </a:pPr>
            <a:r>
              <a:rPr lang="en-US" altLang="en-US" sz="1500" b="1" dirty="0" smtClean="0">
                <a:solidFill>
                  <a:srgbClr val="000066"/>
                </a:solidFill>
                <a:latin typeface="Times" pitchFamily="18" charset="0"/>
                <a:cs typeface="B Titr" pitchFamily="2" charset="-78"/>
              </a:rPr>
              <a:t>180&gt;FHR&gt;160</a:t>
            </a:r>
          </a:p>
        </p:txBody>
      </p:sp>
      <p:sp>
        <p:nvSpPr>
          <p:cNvPr id="72715" name="Oval 29"/>
          <p:cNvSpPr>
            <a:spLocks noChangeArrowheads="1"/>
          </p:cNvSpPr>
          <p:nvPr/>
        </p:nvSpPr>
        <p:spPr bwMode="auto">
          <a:xfrm>
            <a:off x="4106863" y="2420938"/>
            <a:ext cx="417512" cy="53975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بله</a:t>
            </a:r>
            <a:endParaRPr lang="en-US" altLang="en-US" sz="1800" smtClean="0">
              <a:solidFill>
                <a:srgbClr val="000066"/>
              </a:solidFill>
              <a:latin typeface="2  Titr"/>
              <a:cs typeface="B Titr" pitchFamily="2" charset="-78"/>
            </a:endParaRPr>
          </a:p>
        </p:txBody>
      </p:sp>
      <p:sp>
        <p:nvSpPr>
          <p:cNvPr id="72716" name="Right Arrow 1"/>
          <p:cNvSpPr>
            <a:spLocks noChangeArrowheads="1"/>
          </p:cNvSpPr>
          <p:nvPr/>
        </p:nvSpPr>
        <p:spPr bwMode="auto">
          <a:xfrm>
            <a:off x="4648200" y="2509838"/>
            <a:ext cx="1127125" cy="450850"/>
          </a:xfrm>
          <a:prstGeom prst="rightArrow">
            <a:avLst>
              <a:gd name="adj1" fmla="val 50000"/>
              <a:gd name="adj2" fmla="val 49907"/>
            </a:avLst>
          </a:prstGeom>
          <a:solidFill>
            <a:schemeClr val="accent1"/>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r" rtl="1" eaLnBrk="1" fontAlgn="base" hangingPunct="1">
              <a:spcBef>
                <a:spcPct val="0"/>
              </a:spcBef>
              <a:spcAft>
                <a:spcPct val="0"/>
              </a:spcAft>
              <a:buClrTx/>
              <a:buSzTx/>
              <a:buFontTx/>
              <a:buNone/>
            </a:pPr>
            <a:endParaRPr lang="fa-IR" altLang="en-US" sz="1800" smtClean="0">
              <a:solidFill>
                <a:srgbClr val="FFFFFF"/>
              </a:solidFill>
            </a:endParaRPr>
          </a:p>
        </p:txBody>
      </p:sp>
      <p:sp>
        <p:nvSpPr>
          <p:cNvPr id="72717" name="Rectangle 20"/>
          <p:cNvSpPr>
            <a:spLocks noChangeArrowheads="1"/>
          </p:cNvSpPr>
          <p:nvPr/>
        </p:nvSpPr>
        <p:spPr bwMode="auto">
          <a:xfrm>
            <a:off x="1235075" y="4005263"/>
            <a:ext cx="2314575" cy="863600"/>
          </a:xfrm>
          <a:prstGeom prst="rect">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en-US" altLang="en-US" sz="1400" b="1" dirty="0" smtClean="0">
                <a:solidFill>
                  <a:srgbClr val="000066"/>
                </a:solidFill>
                <a:latin typeface="Times" pitchFamily="18" charset="0"/>
                <a:cs typeface="B Titr" pitchFamily="2" charset="-78"/>
              </a:rPr>
              <a:t>160&gt;FHR&gt;110</a:t>
            </a:r>
          </a:p>
          <a:p>
            <a:pPr algn="ctr" rtl="1" eaLnBrk="1" fontAlgn="base" hangingPunct="1">
              <a:spcBef>
                <a:spcPct val="0"/>
              </a:spcBef>
              <a:spcAft>
                <a:spcPct val="0"/>
              </a:spcAft>
              <a:buClrTx/>
              <a:buSzTx/>
              <a:buFontTx/>
              <a:buNone/>
            </a:pPr>
            <a:r>
              <a:rPr lang="fa-IR" altLang="en-US" sz="1400" dirty="0" smtClean="0">
                <a:solidFill>
                  <a:srgbClr val="000066"/>
                </a:solidFill>
                <a:cs typeface="B Titr" pitchFamily="2" charset="-78"/>
              </a:rPr>
              <a:t>و</a:t>
            </a:r>
          </a:p>
          <a:p>
            <a:pPr algn="ctr" rtl="1" eaLnBrk="1" fontAlgn="base" hangingPunct="1">
              <a:spcBef>
                <a:spcPct val="0"/>
              </a:spcBef>
              <a:spcAft>
                <a:spcPct val="0"/>
              </a:spcAft>
              <a:buClrTx/>
              <a:buSzTx/>
              <a:buFontTx/>
              <a:buNone/>
            </a:pPr>
            <a:r>
              <a:rPr lang="fa-IR" altLang="en-US" sz="1400" dirty="0" smtClean="0">
                <a:solidFill>
                  <a:srgbClr val="000066"/>
                </a:solidFill>
                <a:cs typeface="B Titr" pitchFamily="2" charset="-78"/>
              </a:rPr>
              <a:t>تعداد تسهیلات مورد نیاز</a:t>
            </a:r>
            <a:endParaRPr lang="en-US" altLang="en-US" sz="1400" dirty="0" smtClean="0">
              <a:solidFill>
                <a:srgbClr val="000066"/>
              </a:solidFill>
              <a:cs typeface="B Titr" pitchFamily="2" charset="-78"/>
            </a:endParaRPr>
          </a:p>
        </p:txBody>
      </p:sp>
      <p:sp>
        <p:nvSpPr>
          <p:cNvPr id="72718" name="Oval 29"/>
          <p:cNvSpPr>
            <a:spLocks noChangeArrowheads="1"/>
          </p:cNvSpPr>
          <p:nvPr/>
        </p:nvSpPr>
        <p:spPr bwMode="auto">
          <a:xfrm>
            <a:off x="1397000" y="4814888"/>
            <a:ext cx="417513" cy="468312"/>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هیچ</a:t>
            </a:r>
            <a:endParaRPr lang="en-US" altLang="en-US" sz="1800" smtClean="0">
              <a:solidFill>
                <a:srgbClr val="000066"/>
              </a:solidFill>
              <a:latin typeface="2  Titr"/>
              <a:cs typeface="B Titr" pitchFamily="2" charset="-78"/>
            </a:endParaRPr>
          </a:p>
        </p:txBody>
      </p:sp>
      <p:sp>
        <p:nvSpPr>
          <p:cNvPr id="72719" name="Oval 29"/>
          <p:cNvSpPr>
            <a:spLocks noChangeArrowheads="1"/>
          </p:cNvSpPr>
          <p:nvPr/>
        </p:nvSpPr>
        <p:spPr bwMode="auto">
          <a:xfrm>
            <a:off x="2033588" y="4868863"/>
            <a:ext cx="417512" cy="468312"/>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1</a:t>
            </a:r>
            <a:endParaRPr lang="en-US" altLang="en-US" sz="1800" smtClean="0">
              <a:solidFill>
                <a:srgbClr val="000066"/>
              </a:solidFill>
              <a:latin typeface="2  Titr"/>
              <a:cs typeface="B Titr" pitchFamily="2" charset="-78"/>
            </a:endParaRPr>
          </a:p>
        </p:txBody>
      </p:sp>
      <p:sp>
        <p:nvSpPr>
          <p:cNvPr id="72720" name="Oval 29"/>
          <p:cNvSpPr>
            <a:spLocks noChangeArrowheads="1"/>
          </p:cNvSpPr>
          <p:nvPr/>
        </p:nvSpPr>
        <p:spPr bwMode="auto">
          <a:xfrm>
            <a:off x="2754313" y="4868863"/>
            <a:ext cx="709612" cy="468312"/>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latin typeface="2  Titr"/>
                <a:cs typeface="B Titr" pitchFamily="2" charset="-78"/>
              </a:rPr>
              <a:t>بیشتر</a:t>
            </a:r>
            <a:endParaRPr lang="en-US" altLang="en-US" sz="1800" smtClean="0">
              <a:solidFill>
                <a:srgbClr val="000066"/>
              </a:solidFill>
              <a:latin typeface="2  Titr"/>
              <a:cs typeface="B Titr" pitchFamily="2" charset="-78"/>
            </a:endParaRPr>
          </a:p>
        </p:txBody>
      </p:sp>
      <p:sp>
        <p:nvSpPr>
          <p:cNvPr id="72721" name="Rectangle 33"/>
          <p:cNvSpPr>
            <a:spLocks noChangeArrowheads="1"/>
          </p:cNvSpPr>
          <p:nvPr/>
        </p:nvSpPr>
        <p:spPr bwMode="auto">
          <a:xfrm>
            <a:off x="5559425" y="1349375"/>
            <a:ext cx="1068388" cy="330200"/>
          </a:xfrm>
          <a:prstGeom prst="rect">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سطح 1</a:t>
            </a:r>
            <a:endParaRPr lang="en-US" altLang="en-US" sz="1800" smtClean="0">
              <a:solidFill>
                <a:srgbClr val="000066"/>
              </a:solidFill>
              <a:cs typeface="B Titr" pitchFamily="2" charset="-78"/>
            </a:endParaRPr>
          </a:p>
        </p:txBody>
      </p:sp>
      <p:sp>
        <p:nvSpPr>
          <p:cNvPr id="72722" name="Rectangle 33"/>
          <p:cNvSpPr>
            <a:spLocks noChangeArrowheads="1"/>
          </p:cNvSpPr>
          <p:nvPr/>
        </p:nvSpPr>
        <p:spPr bwMode="auto">
          <a:xfrm>
            <a:off x="468313" y="5683250"/>
            <a:ext cx="881062" cy="330200"/>
          </a:xfrm>
          <a:prstGeom prst="rect">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سطح 5</a:t>
            </a:r>
            <a:endParaRPr lang="en-US" altLang="en-US" sz="1800" smtClean="0">
              <a:solidFill>
                <a:srgbClr val="000066"/>
              </a:solidFill>
              <a:cs typeface="B Titr" pitchFamily="2" charset="-78"/>
            </a:endParaRPr>
          </a:p>
        </p:txBody>
      </p:sp>
      <p:sp>
        <p:nvSpPr>
          <p:cNvPr id="72723" name="Rectangle 33"/>
          <p:cNvSpPr>
            <a:spLocks noChangeArrowheads="1"/>
          </p:cNvSpPr>
          <p:nvPr/>
        </p:nvSpPr>
        <p:spPr bwMode="auto">
          <a:xfrm>
            <a:off x="1604963" y="5722938"/>
            <a:ext cx="846137" cy="290512"/>
          </a:xfrm>
          <a:prstGeom prst="rect">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800" smtClean="0">
                <a:solidFill>
                  <a:srgbClr val="000066"/>
                </a:solidFill>
                <a:cs typeface="B Titr" pitchFamily="2" charset="-78"/>
              </a:rPr>
              <a:t>سطح 4</a:t>
            </a:r>
            <a:endParaRPr lang="en-US" altLang="en-US" sz="1800" smtClean="0">
              <a:solidFill>
                <a:srgbClr val="000066"/>
              </a:solidFill>
              <a:cs typeface="B Titr" pitchFamily="2" charset="-78"/>
            </a:endParaRPr>
          </a:p>
        </p:txBody>
      </p:sp>
      <p:sp>
        <p:nvSpPr>
          <p:cNvPr id="72724" name="Rectangle 52"/>
          <p:cNvSpPr>
            <a:spLocks noChangeArrowheads="1"/>
          </p:cNvSpPr>
          <p:nvPr/>
        </p:nvSpPr>
        <p:spPr bwMode="auto">
          <a:xfrm>
            <a:off x="2754313" y="5559425"/>
            <a:ext cx="1562100" cy="893763"/>
          </a:xfrm>
          <a:prstGeom prst="rect">
            <a:avLst/>
          </a:prstGeom>
          <a:solidFill>
            <a:schemeClr val="tx1"/>
          </a:solidFill>
          <a:ln w="12700">
            <a:solidFill>
              <a:schemeClr val="tx1"/>
            </a:solidFill>
            <a:miter lim="800000"/>
            <a:headEnd type="none" w="sm" len="sm"/>
            <a:tailEnd type="none" w="sm" len="sm"/>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pitchFamily="34" charset="0"/>
              </a:defRPr>
            </a:lvl9pPr>
          </a:lstStyle>
          <a:p>
            <a:pPr algn="ctr" rtl="1" eaLnBrk="1" fontAlgn="base" hangingPunct="1">
              <a:spcBef>
                <a:spcPct val="0"/>
              </a:spcBef>
              <a:spcAft>
                <a:spcPct val="0"/>
              </a:spcAft>
              <a:buClrTx/>
              <a:buSzTx/>
              <a:buFontTx/>
              <a:buNone/>
            </a:pPr>
            <a:r>
              <a:rPr lang="fa-IR" altLang="en-US" sz="1100" b="1" smtClean="0">
                <a:solidFill>
                  <a:srgbClr val="000066"/>
                </a:solidFill>
                <a:cs typeface="B Titr" pitchFamily="2" charset="-78"/>
              </a:rPr>
              <a:t>3</a:t>
            </a:r>
            <a:endParaRPr lang="en-US" altLang="en-US" sz="1100" b="1" smtClean="0">
              <a:solidFill>
                <a:srgbClr val="000066"/>
              </a:solidFill>
              <a:cs typeface="B Titr" pitchFamily="2" charset="-78"/>
            </a:endParaRPr>
          </a:p>
        </p:txBody>
      </p:sp>
      <p:cxnSp>
        <p:nvCxnSpPr>
          <p:cNvPr id="72725" name="Straight Arrow Connector 3"/>
          <p:cNvCxnSpPr>
            <a:cxnSpLocks noChangeShapeType="1"/>
          </p:cNvCxnSpPr>
          <p:nvPr/>
        </p:nvCxnSpPr>
        <p:spPr bwMode="auto">
          <a:xfrm flipH="1">
            <a:off x="1149350" y="5337175"/>
            <a:ext cx="342900" cy="22225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2726" name="Straight Arrow Connector 5"/>
          <p:cNvCxnSpPr>
            <a:cxnSpLocks noChangeShapeType="1"/>
          </p:cNvCxnSpPr>
          <p:nvPr/>
        </p:nvCxnSpPr>
        <p:spPr bwMode="auto">
          <a:xfrm flipH="1">
            <a:off x="2033588" y="5448300"/>
            <a:ext cx="209550" cy="111125"/>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2727" name="Straight Arrow Connector 7"/>
          <p:cNvCxnSpPr>
            <a:cxnSpLocks noChangeShapeType="1"/>
          </p:cNvCxnSpPr>
          <p:nvPr/>
        </p:nvCxnSpPr>
        <p:spPr bwMode="auto">
          <a:xfrm>
            <a:off x="3470275" y="5310188"/>
            <a:ext cx="268288" cy="21748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92425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descr="1280-winte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8A969FC-F059-4C4F-8BC9-6062DFE6E54F}" type="slidenum">
              <a:rPr lang="en-US" smtClean="0">
                <a:solidFill>
                  <a:srgbClr val="FFFFFF"/>
                </a:solidFill>
              </a:rPr>
              <a:pPr>
                <a:defRPr/>
              </a:pPr>
              <a:t>92</a:t>
            </a:fld>
            <a:endParaRPr lang="en-US">
              <a:solidFill>
                <a:srgbClr val="FFFFFF"/>
              </a:solidFill>
            </a:endParaRPr>
          </a:p>
        </p:txBody>
      </p:sp>
      <p:sp>
        <p:nvSpPr>
          <p:cNvPr id="86020" name="TextBox 3"/>
          <p:cNvSpPr txBox="1">
            <a:spLocks noChangeArrowheads="1"/>
          </p:cNvSpPr>
          <p:nvPr/>
        </p:nvSpPr>
        <p:spPr bwMode="auto">
          <a:xfrm>
            <a:off x="990600" y="46482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base" hangingPunct="1">
              <a:spcBef>
                <a:spcPct val="0"/>
              </a:spcBef>
              <a:spcAft>
                <a:spcPct val="0"/>
              </a:spcAft>
            </a:pPr>
            <a:r>
              <a:rPr lang="fa-IR" altLang="en-US" sz="4800" b="1" dirty="0" smtClean="0">
                <a:solidFill>
                  <a:srgbClr val="FF0000"/>
                </a:solidFill>
              </a:rPr>
              <a:t>       با تشکر</a:t>
            </a:r>
          </a:p>
          <a:p>
            <a:pPr algn="r" rtl="1" eaLnBrk="1" fontAlgn="base" hangingPunct="1">
              <a:spcBef>
                <a:spcPct val="0"/>
              </a:spcBef>
              <a:spcAft>
                <a:spcPct val="0"/>
              </a:spcAft>
            </a:pPr>
            <a:r>
              <a:rPr lang="fa-IR" altLang="en-US" sz="4800" b="1" dirty="0" smtClean="0">
                <a:solidFill>
                  <a:srgbClr val="FF0000"/>
                </a:solidFill>
              </a:rPr>
              <a:t> از بذل توجه شما </a:t>
            </a:r>
            <a:endParaRPr lang="en-US" altLang="en-US" sz="4800" b="1" dirty="0" smtClean="0">
              <a:solidFill>
                <a:srgbClr val="FF0000"/>
              </a:solidFill>
            </a:endParaRPr>
          </a:p>
        </p:txBody>
      </p:sp>
    </p:spTree>
    <p:extLst>
      <p:ext uri="{BB962C8B-B14F-4D97-AF65-F5344CB8AC3E}">
        <p14:creationId xmlns:p14="http://schemas.microsoft.com/office/powerpoint/2010/main" val="548732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diamond(in)">
                                      <p:cBhvr>
                                        <p:cTn id="7" dur="20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6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7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8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9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0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4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6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7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8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9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6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7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2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3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4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5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6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7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8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9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20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2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22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3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4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5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6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7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8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29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30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217</TotalTime>
  <Words>3962</Words>
  <Application>Microsoft Office PowerPoint</Application>
  <PresentationFormat>On-screen Show (4:3)</PresentationFormat>
  <Paragraphs>709</Paragraphs>
  <Slides>92</Slides>
  <Notes>18</Notes>
  <HiddenSlides>0</HiddenSlides>
  <MMClips>0</MMClips>
  <ScaleCrop>false</ScaleCrop>
  <HeadingPairs>
    <vt:vector size="4" baseType="variant">
      <vt:variant>
        <vt:lpstr>Theme</vt:lpstr>
      </vt:variant>
      <vt:variant>
        <vt:i4>72</vt:i4>
      </vt:variant>
      <vt:variant>
        <vt:lpstr>Slide Titles</vt:lpstr>
      </vt:variant>
      <vt:variant>
        <vt:i4>92</vt:i4>
      </vt:variant>
    </vt:vector>
  </HeadingPairs>
  <TitlesOfParts>
    <vt:vector size="164" baseType="lpstr">
      <vt:lpstr>Orbit</vt:lpstr>
      <vt:lpstr>2_Orbit</vt:lpstr>
      <vt:lpstr>3_Orbit</vt:lpstr>
      <vt:lpstr>4_Orbit</vt:lpstr>
      <vt:lpstr>5_Orbit</vt:lpstr>
      <vt:lpstr>6_Orbit</vt:lpstr>
      <vt:lpstr>7_Orbit</vt:lpstr>
      <vt:lpstr>8_Orbit</vt:lpstr>
      <vt:lpstr>9_Orbit</vt:lpstr>
      <vt:lpstr>10_Orbit</vt:lpstr>
      <vt:lpstr>11_Orbit</vt:lpstr>
      <vt:lpstr>Shimmer</vt:lpstr>
      <vt:lpstr>Flow</vt:lpstr>
      <vt:lpstr>1_Orbit</vt:lpstr>
      <vt:lpstr>1_Shimmer</vt:lpstr>
      <vt:lpstr>2_Shimmer</vt:lpstr>
      <vt:lpstr>3_Shimmer</vt:lpstr>
      <vt:lpstr>5_Shimmer</vt:lpstr>
      <vt:lpstr>12_Orbit</vt:lpstr>
      <vt:lpstr>13_Orbit</vt:lpstr>
      <vt:lpstr>14_Orbit</vt:lpstr>
      <vt:lpstr>15_Orbit</vt:lpstr>
      <vt:lpstr>16_Orbit</vt:lpstr>
      <vt:lpstr>17_Orbit</vt:lpstr>
      <vt:lpstr>18_Orbit</vt:lpstr>
      <vt:lpstr>19_Orbit</vt:lpstr>
      <vt:lpstr>20_Orbit</vt:lpstr>
      <vt:lpstr>21_Orbit</vt:lpstr>
      <vt:lpstr>22_Orbit</vt:lpstr>
      <vt:lpstr>4_Shimmer</vt:lpstr>
      <vt:lpstr>6_Shimmer</vt:lpstr>
      <vt:lpstr>7_Shimmer</vt:lpstr>
      <vt:lpstr>Edge</vt:lpstr>
      <vt:lpstr>1_Edge</vt:lpstr>
      <vt:lpstr>2_Edge</vt:lpstr>
      <vt:lpstr>3_Edge</vt:lpstr>
      <vt:lpstr>4_Edge</vt:lpstr>
      <vt:lpstr>5_Edge</vt:lpstr>
      <vt:lpstr>8_Shimmer</vt:lpstr>
      <vt:lpstr>9_Shimmer</vt:lpstr>
      <vt:lpstr>23_Orbit</vt:lpstr>
      <vt:lpstr>6_Edge</vt:lpstr>
      <vt:lpstr>24_Orbit</vt:lpstr>
      <vt:lpstr>25_Orbit</vt:lpstr>
      <vt:lpstr>7_Edge</vt:lpstr>
      <vt:lpstr>8_Edge</vt:lpstr>
      <vt:lpstr>26_Orbit</vt:lpstr>
      <vt:lpstr>9_Edge</vt:lpstr>
      <vt:lpstr>10_Edge</vt:lpstr>
      <vt:lpstr>10_Shimmer</vt:lpstr>
      <vt:lpstr>27_Orbit</vt:lpstr>
      <vt:lpstr>11_Shimmer</vt:lpstr>
      <vt:lpstr>12_Shimmer</vt:lpstr>
      <vt:lpstr>13_Shimmer</vt:lpstr>
      <vt:lpstr>14_Shimmer</vt:lpstr>
      <vt:lpstr>15_Shimmer</vt:lpstr>
      <vt:lpstr>16_Shimmer</vt:lpstr>
      <vt:lpstr>17_Shimmer</vt:lpstr>
      <vt:lpstr>18_Shimmer</vt:lpstr>
      <vt:lpstr>19_Shimmer</vt:lpstr>
      <vt:lpstr>20_Shimmer</vt:lpstr>
      <vt:lpstr>21_Shimmer</vt:lpstr>
      <vt:lpstr>22_Shimmer</vt:lpstr>
      <vt:lpstr>23_Shimmer</vt:lpstr>
      <vt:lpstr>24_Shimmer</vt:lpstr>
      <vt:lpstr>25_Shimmer</vt:lpstr>
      <vt:lpstr>26_Shimmer</vt:lpstr>
      <vt:lpstr>27_Shimmer</vt:lpstr>
      <vt:lpstr>28_Shimmer</vt:lpstr>
      <vt:lpstr>29_Shimmer</vt:lpstr>
      <vt:lpstr>30_Shimmer</vt:lpstr>
      <vt:lpstr>31_Shimmer</vt:lpstr>
      <vt:lpstr>PowerPoint Presentation</vt:lpstr>
      <vt:lpstr>Disaster Triage</vt:lpstr>
      <vt:lpstr>PowerPoint Presentation</vt:lpstr>
      <vt:lpstr>PowerPoint Presentation</vt:lpstr>
      <vt:lpstr>PowerPoint Presentation</vt:lpstr>
      <vt:lpstr>PowerPoint Presentation</vt:lpstr>
      <vt:lpstr>PowerPoint Presentation</vt:lpstr>
      <vt:lpstr> انواع تریاژ</vt:lpstr>
      <vt:lpstr>تریاژ در دپارتمان های اورژانس </vt:lpstr>
      <vt:lpstr>(Disasterتریاژ در بلایا (  </vt:lpstr>
      <vt:lpstr> تریاژ در بحران</vt:lpstr>
      <vt:lpstr>Goal of Multi casualty Triage</vt:lpstr>
      <vt:lpstr>تخمین طبقه بندی مصدومین در حوادث پرتلفات</vt:lpstr>
      <vt:lpstr>مدیریت در بلایا و حوادث گسترده </vt:lpstr>
      <vt:lpstr>PowerPoint Presentation</vt:lpstr>
      <vt:lpstr>PowerPoint Presentation</vt:lpstr>
      <vt:lpstr>PowerPoint Presentation</vt:lpstr>
      <vt:lpstr> تریا ژ در بلایا </vt:lpstr>
      <vt:lpstr>تریا ژ  ابتداییPreliminary   </vt:lpstr>
      <vt:lpstr>START </vt:lpstr>
      <vt:lpstr>START </vt:lpstr>
      <vt:lpstr>علل استفاده از START</vt:lpstr>
      <vt:lpstr>این نوع تریاژ چهار سطحی می باشد</vt:lpstr>
      <vt:lpstr> ﮔﺮوه ﻣﺘﻮﻓﯿﺎن       Deceased   </vt:lpstr>
      <vt:lpstr>Triage Tag کارت های تریاژ    </vt:lpstr>
      <vt:lpstr>ﮔﺮوه ﺳﺮﭘﺎﯾﯽ    wounded  walking</vt:lpstr>
      <vt:lpstr>Triage Tag کارت های تریاژ    </vt:lpstr>
      <vt:lpstr>گروه سرپایی (سبز)   Walking  Wounded</vt:lpstr>
      <vt:lpstr> ﮔﺮوه ﻓﻮري         Immediate  </vt:lpstr>
      <vt:lpstr>Triage Tag کارت های تریاژ    </vt:lpstr>
      <vt:lpstr>گروه فوری (قرمز)    وضعیت مخاطره آمیز –درمان سریع</vt:lpstr>
      <vt:lpstr>PowerPoint Presentation</vt:lpstr>
      <vt:lpstr> ﮔﺮوه ﺗﺄﺧﯿﺮي           Delayed                                       </vt:lpstr>
      <vt:lpstr>Triage Tag کارت های تریاژ    </vt:lpstr>
      <vt:lpstr>گروه تاخیری (زرد) اضطراری</vt:lpstr>
      <vt:lpstr>PowerPoint Presentation</vt:lpstr>
      <vt:lpstr>تریاژ--- نکات مهم </vt:lpstr>
      <vt:lpstr>PowerPoint Presentation</vt:lpstr>
      <vt:lpstr>STARTروش تریاژ     </vt:lpstr>
      <vt:lpstr>STARTروش تریاژ(ادامه)     </vt:lpstr>
      <vt:lpstr>PowerPoint Presentation</vt:lpstr>
      <vt:lpstr>START Triage Method</vt:lpstr>
      <vt:lpstr>PowerPoint Presentation</vt:lpstr>
      <vt:lpstr>روش ساده یادگیری پروتکل </vt:lpstr>
      <vt:lpstr>PowerPoint Presentation</vt:lpstr>
      <vt:lpstr>PowerPoint Presentation</vt:lpstr>
      <vt:lpstr>PowerPoint Presentation</vt:lpstr>
      <vt:lpstr>PowerPoint Presentation</vt:lpstr>
      <vt:lpstr>PowerPoint Presentation</vt:lpstr>
      <vt:lpstr>PowerPoint Presentation</vt:lpstr>
      <vt:lpstr>نحوه اعلام تریاژ</vt:lpstr>
      <vt:lpstr>PowerPoint Presentation</vt:lpstr>
      <vt:lpstr>PowerPoint Presentation</vt:lpstr>
      <vt:lpstr>تریاژ ثانویهSecondary  </vt:lpstr>
      <vt:lpstr>PowerPoint Presentation</vt:lpstr>
      <vt:lpstr>دسته بندی بیماران براساس SAVE Triage</vt:lpstr>
      <vt:lpstr>ترياژ بيمارستان در بحران (مكان ترياژ در ورودي بيمارستان مي باشد)</vt:lpstr>
      <vt:lpstr>گروه انتظاری (آبی)</vt:lpstr>
      <vt:lpstr>Question?</vt:lpstr>
      <vt:lpstr>PowerPoint Presentation</vt:lpstr>
      <vt:lpstr>PowerPoint Presentation</vt:lpstr>
      <vt:lpstr>تریاژ   اطفال</vt:lpstr>
      <vt:lpstr>Jump  start تریاژ به روش  </vt:lpstr>
      <vt:lpstr>علت کاربردJumpSTART در کودکان</vt:lpstr>
      <vt:lpstr>PowerPoint Presentation</vt:lpstr>
      <vt:lpstr>معیارهای مورد بررسی </vt:lpstr>
      <vt:lpstr>PowerPoint Presentation</vt:lpstr>
      <vt:lpstr>PowerPoint Presentation</vt:lpstr>
      <vt:lpstr>ارزیابی سطح هوشیاری</vt:lpstr>
      <vt:lpstr>Use AVPU scale to assess mental status</vt:lpstr>
      <vt:lpstr>        تفاوتهاي ترياژ در كودكان و بالغين در حوادث غير مترقبه 1.  فاقد تنفس خود بخود است      باز كردن راه هوايي    برقرار نشد      كنترل نبض        نبض نداشت           كارت سياه                      نبض داشت          5 تنفس مصنوعي به او بدهيد                              اگر تنفس برقرار شد     كارت قرمز                       اگر تنفس برقرار نشد    كارت سياه   2. در شمارش تعداد تنفس 15  تا  45 تنفس در دقيقه ملاك طبيعي است  3. نبض براكيال يا هر نبض قابل لمس مورد استفاده قرار بگيرد   4. تبعيت از دستورات ملاكي براي  وضعيت عصبي كاربردي ندارد و از معيارAVPU استفاده ميشود   </vt:lpstr>
      <vt:lpstr>ترياژ مجدد كودكان گروه سبز</vt:lpstr>
      <vt:lpstr>ترياژ كودكاني كه قادر به راه رفتن نيستند</vt:lpstr>
      <vt:lpstr>برگه گزارش دهی مسئول تریاژ</vt:lpstr>
      <vt:lpstr>مثال هایی ازشرایط سطح یک تریاژESI</vt:lpstr>
      <vt:lpstr>مثال هایی ازشرایط سطح 2 تریاژESI</vt:lpstr>
      <vt:lpstr>PowerPoint Presentation</vt:lpstr>
      <vt:lpstr>تریاژ مادران باردار روشESI      Dr.Ali Mozaffarpour Emergency medicine specialist</vt:lpstr>
      <vt:lpstr>اهداف</vt:lpstr>
      <vt:lpstr>تعاریف </vt:lpstr>
      <vt:lpstr>در این تریاژ </vt:lpstr>
      <vt:lpstr>PowerPoint Presentation</vt:lpstr>
      <vt:lpstr>PowerPoint Presentation</vt:lpstr>
      <vt:lpstr>کارکنان این واحد باید دارای ویژگی های خاص باشند:</vt:lpstr>
      <vt:lpstr>شرح وظایف مامای تریاژ :</vt:lpstr>
      <vt:lpstr>PowerPoint Presentation</vt:lpstr>
      <vt:lpstr>PowerPoint Presentation</vt:lpstr>
      <vt:lpstr>PowerPoint Presentation</vt:lpstr>
      <vt:lpstr>PowerPoint Presentation</vt:lpstr>
      <vt:lpstr>تریاژ جنین</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mozaffarpour</dc:creator>
  <cp:lastModifiedBy>Ali mozaffarpour</cp:lastModifiedBy>
  <cp:revision>42</cp:revision>
  <dcterms:created xsi:type="dcterms:W3CDTF">2019-12-19T17:03:36Z</dcterms:created>
  <dcterms:modified xsi:type="dcterms:W3CDTF">2020-02-21T23:03:04Z</dcterms:modified>
</cp:coreProperties>
</file>